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handoutMasterIdLst>
    <p:handoutMasterId r:id="rId52"/>
  </p:handoutMasterIdLst>
  <p:sldIdLst>
    <p:sldId id="370" r:id="rId5"/>
    <p:sldId id="371" r:id="rId6"/>
    <p:sldId id="257" r:id="rId7"/>
    <p:sldId id="317" r:id="rId8"/>
    <p:sldId id="372" r:id="rId9"/>
    <p:sldId id="378" r:id="rId10"/>
    <p:sldId id="379" r:id="rId11"/>
    <p:sldId id="396" r:id="rId12"/>
    <p:sldId id="373" r:id="rId13"/>
    <p:sldId id="319" r:id="rId14"/>
    <p:sldId id="261" r:id="rId15"/>
    <p:sldId id="262" r:id="rId16"/>
    <p:sldId id="358" r:id="rId17"/>
    <p:sldId id="374" r:id="rId18"/>
    <p:sldId id="266" r:id="rId19"/>
    <p:sldId id="359" r:id="rId20"/>
    <p:sldId id="360" r:id="rId21"/>
    <p:sldId id="397" r:id="rId22"/>
    <p:sldId id="375" r:id="rId23"/>
    <p:sldId id="381" r:id="rId24"/>
    <p:sldId id="383" r:id="rId25"/>
    <p:sldId id="384" r:id="rId26"/>
    <p:sldId id="385" r:id="rId27"/>
    <p:sldId id="318" r:id="rId28"/>
    <p:sldId id="376" r:id="rId29"/>
    <p:sldId id="386" r:id="rId30"/>
    <p:sldId id="387" r:id="rId31"/>
    <p:sldId id="399" r:id="rId32"/>
    <p:sldId id="400" r:id="rId33"/>
    <p:sldId id="389" r:id="rId34"/>
    <p:sldId id="390" r:id="rId35"/>
    <p:sldId id="391" r:id="rId36"/>
    <p:sldId id="398" r:id="rId37"/>
    <p:sldId id="377" r:id="rId38"/>
    <p:sldId id="392" r:id="rId39"/>
    <p:sldId id="393" r:id="rId40"/>
    <p:sldId id="394" r:id="rId41"/>
    <p:sldId id="401" r:id="rId42"/>
    <p:sldId id="402" r:id="rId43"/>
    <p:sldId id="403" r:id="rId44"/>
    <p:sldId id="404" r:id="rId45"/>
    <p:sldId id="405" r:id="rId46"/>
    <p:sldId id="406" r:id="rId47"/>
    <p:sldId id="407" r:id="rId48"/>
    <p:sldId id="408" r:id="rId49"/>
    <p:sldId id="356" r:id="rId5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99"/>
    <a:srgbClr val="700017"/>
    <a:srgbClr val="F20017"/>
    <a:srgbClr val="73A5CC"/>
    <a:srgbClr val="B5DC10"/>
    <a:srgbClr val="FFBF0F"/>
    <a:srgbClr val="525051"/>
    <a:srgbClr val="A1A1A1"/>
    <a:srgbClr val="E0F4B2"/>
    <a:srgbClr val="87B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89940-FF7A-40C5-885D-A14B5A554AB8}" v="854" dt="2019-12-20T15:55:42.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30" autoAdjust="0"/>
  </p:normalViewPr>
  <p:slideViewPr>
    <p:cSldViewPr>
      <p:cViewPr varScale="1">
        <p:scale>
          <a:sx n="110" d="100"/>
          <a:sy n="110" d="100"/>
        </p:scale>
        <p:origin x="8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788"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ch, Christopher" userId="97e571a8-b642-4c78-8f37-2d36345b974f" providerId="ADAL" clId="{DF906E04-E918-4CE6-ADAA-934FFC5E68A6}"/>
    <pc:docChg chg="addSld delSld modSld">
      <pc:chgData name="Beach, Christopher" userId="97e571a8-b642-4c78-8f37-2d36345b974f" providerId="ADAL" clId="{DF906E04-E918-4CE6-ADAA-934FFC5E68A6}" dt="2019-12-18T19:53:08.460" v="330" actId="1076"/>
      <pc:docMkLst>
        <pc:docMk/>
      </pc:docMkLst>
      <pc:sldChg chg="add del">
        <pc:chgData name="Beach, Christopher" userId="97e571a8-b642-4c78-8f37-2d36345b974f" providerId="ADAL" clId="{DF906E04-E918-4CE6-ADAA-934FFC5E68A6}" dt="2019-12-18T19:10:28.835" v="34"/>
        <pc:sldMkLst>
          <pc:docMk/>
          <pc:sldMk cId="1550418496" sldId="257"/>
        </pc:sldMkLst>
      </pc:sldChg>
      <pc:sldChg chg="modSp add del">
        <pc:chgData name="Beach, Christopher" userId="97e571a8-b642-4c78-8f37-2d36345b974f" providerId="ADAL" clId="{DF906E04-E918-4CE6-ADAA-934FFC5E68A6}" dt="2019-12-18T19:21:57.646" v="168" actId="14100"/>
        <pc:sldMkLst>
          <pc:docMk/>
          <pc:sldMk cId="2694918104" sldId="261"/>
        </pc:sldMkLst>
        <pc:spChg chg="mod">
          <ac:chgData name="Beach, Christopher" userId="97e571a8-b642-4c78-8f37-2d36345b974f" providerId="ADAL" clId="{DF906E04-E918-4CE6-ADAA-934FFC5E68A6}" dt="2019-12-18T19:21:34.407" v="165" actId="1076"/>
          <ac:spMkLst>
            <pc:docMk/>
            <pc:sldMk cId="2694918104" sldId="261"/>
            <ac:spMk id="12" creationId="{E00260AC-4D87-4838-ABDD-282A5440ECDC}"/>
          </ac:spMkLst>
        </pc:spChg>
        <pc:picChg chg="mod">
          <ac:chgData name="Beach, Christopher" userId="97e571a8-b642-4c78-8f37-2d36345b974f" providerId="ADAL" clId="{DF906E04-E918-4CE6-ADAA-934FFC5E68A6}" dt="2019-12-18T19:21:43.726" v="166" actId="1076"/>
          <ac:picMkLst>
            <pc:docMk/>
            <pc:sldMk cId="2694918104" sldId="261"/>
            <ac:picMk id="9" creationId="{F884E682-4A7E-4A6D-A6A4-A0D3FBD08F2C}"/>
          </ac:picMkLst>
        </pc:picChg>
        <pc:picChg chg="mod">
          <ac:chgData name="Beach, Christopher" userId="97e571a8-b642-4c78-8f37-2d36345b974f" providerId="ADAL" clId="{DF906E04-E918-4CE6-ADAA-934FFC5E68A6}" dt="2019-12-18T19:21:57.646" v="168" actId="14100"/>
          <ac:picMkLst>
            <pc:docMk/>
            <pc:sldMk cId="2694918104" sldId="261"/>
            <ac:picMk id="11" creationId="{9AC87612-0324-45F8-8206-23078CE1A36F}"/>
          </ac:picMkLst>
        </pc:picChg>
        <pc:cxnChg chg="mod">
          <ac:chgData name="Beach, Christopher" userId="97e571a8-b642-4c78-8f37-2d36345b974f" providerId="ADAL" clId="{DF906E04-E918-4CE6-ADAA-934FFC5E68A6}" dt="2019-12-18T19:21:47.110" v="167" actId="14100"/>
          <ac:cxnSpMkLst>
            <pc:docMk/>
            <pc:sldMk cId="2694918104" sldId="261"/>
            <ac:cxnSpMk id="19" creationId="{529400F5-C9EA-4CE6-A3E8-1F4DE7B1C94F}"/>
          </ac:cxnSpMkLst>
        </pc:cxnChg>
      </pc:sldChg>
      <pc:sldChg chg="modSp add del">
        <pc:chgData name="Beach, Christopher" userId="97e571a8-b642-4c78-8f37-2d36345b974f" providerId="ADAL" clId="{DF906E04-E918-4CE6-ADAA-934FFC5E68A6}" dt="2019-12-18T19:23:20.238" v="180" actId="14100"/>
        <pc:sldMkLst>
          <pc:docMk/>
          <pc:sldMk cId="3988433820" sldId="262"/>
        </pc:sldMkLst>
        <pc:spChg chg="mod">
          <ac:chgData name="Beach, Christopher" userId="97e571a8-b642-4c78-8f37-2d36345b974f" providerId="ADAL" clId="{DF906E04-E918-4CE6-ADAA-934FFC5E68A6}" dt="2019-12-18T19:22:59.901" v="177" actId="1076"/>
          <ac:spMkLst>
            <pc:docMk/>
            <pc:sldMk cId="3988433820" sldId="262"/>
            <ac:spMk id="12" creationId="{E6752BAD-8F1B-4B19-8CCD-C3E24B2756B9}"/>
          </ac:spMkLst>
        </pc:spChg>
        <pc:picChg chg="mod">
          <ac:chgData name="Beach, Christopher" userId="97e571a8-b642-4c78-8f37-2d36345b974f" providerId="ADAL" clId="{DF906E04-E918-4CE6-ADAA-934FFC5E68A6}" dt="2019-12-18T19:23:10.789" v="178" actId="1076"/>
          <ac:picMkLst>
            <pc:docMk/>
            <pc:sldMk cId="3988433820" sldId="262"/>
            <ac:picMk id="3" creationId="{0398572C-E292-4226-8620-A529E9965BB8}"/>
          </ac:picMkLst>
        </pc:picChg>
        <pc:picChg chg="mod">
          <ac:chgData name="Beach, Christopher" userId="97e571a8-b642-4c78-8f37-2d36345b974f" providerId="ADAL" clId="{DF906E04-E918-4CE6-ADAA-934FFC5E68A6}" dt="2019-12-18T19:22:37.181" v="174" actId="14100"/>
          <ac:picMkLst>
            <pc:docMk/>
            <pc:sldMk cId="3988433820" sldId="262"/>
            <ac:picMk id="4" creationId="{D8FB0D92-72E6-425E-9C4E-8289C0A44629}"/>
          </ac:picMkLst>
        </pc:picChg>
        <pc:cxnChg chg="mod">
          <ac:chgData name="Beach, Christopher" userId="97e571a8-b642-4c78-8f37-2d36345b974f" providerId="ADAL" clId="{DF906E04-E918-4CE6-ADAA-934FFC5E68A6}" dt="2019-12-18T19:23:20.238" v="180" actId="14100"/>
          <ac:cxnSpMkLst>
            <pc:docMk/>
            <pc:sldMk cId="3988433820" sldId="262"/>
            <ac:cxnSpMk id="6" creationId="{34CEDA7F-2649-468A-88F1-EE0E04555BD0}"/>
          </ac:cxnSpMkLst>
        </pc:cxnChg>
      </pc:sldChg>
      <pc:sldChg chg="modSp add del">
        <pc:chgData name="Beach, Christopher" userId="97e571a8-b642-4c78-8f37-2d36345b974f" providerId="ADAL" clId="{DF906E04-E918-4CE6-ADAA-934FFC5E68A6}" dt="2019-12-18T19:31:54.608" v="221" actId="1076"/>
        <pc:sldMkLst>
          <pc:docMk/>
          <pc:sldMk cId="4208610056" sldId="266"/>
        </pc:sldMkLst>
        <pc:spChg chg="mod">
          <ac:chgData name="Beach, Christopher" userId="97e571a8-b642-4c78-8f37-2d36345b974f" providerId="ADAL" clId="{DF906E04-E918-4CE6-ADAA-934FFC5E68A6}" dt="2019-12-18T19:31:28.378" v="216" actId="1076"/>
          <ac:spMkLst>
            <pc:docMk/>
            <pc:sldMk cId="4208610056" sldId="266"/>
            <ac:spMk id="6" creationId="{C032A582-9416-4CA4-A52B-304E52F20DBE}"/>
          </ac:spMkLst>
        </pc:spChg>
        <pc:spChg chg="mod">
          <ac:chgData name="Beach, Christopher" userId="97e571a8-b642-4c78-8f37-2d36345b974f" providerId="ADAL" clId="{DF906E04-E918-4CE6-ADAA-934FFC5E68A6}" dt="2019-12-18T19:31:54.608" v="221" actId="1076"/>
          <ac:spMkLst>
            <pc:docMk/>
            <pc:sldMk cId="4208610056" sldId="266"/>
            <ac:spMk id="11" creationId="{D1FB91EA-9FF1-42F5-9B90-5351385D4B07}"/>
          </ac:spMkLst>
        </pc:spChg>
        <pc:picChg chg="mod">
          <ac:chgData name="Beach, Christopher" userId="97e571a8-b642-4c78-8f37-2d36345b974f" providerId="ADAL" clId="{DF906E04-E918-4CE6-ADAA-934FFC5E68A6}" dt="2019-12-18T19:31:25.211" v="215" actId="14100"/>
          <ac:picMkLst>
            <pc:docMk/>
            <pc:sldMk cId="4208610056" sldId="266"/>
            <ac:picMk id="3" creationId="{8C02F56A-9C48-4FDF-9192-E39840A367D0}"/>
          </ac:picMkLst>
        </pc:picChg>
        <pc:picChg chg="mod">
          <ac:chgData name="Beach, Christopher" userId="97e571a8-b642-4c78-8f37-2d36345b974f" providerId="ADAL" clId="{DF906E04-E918-4CE6-ADAA-934FFC5E68A6}" dt="2019-12-18T19:31:50.216" v="220" actId="1076"/>
          <ac:picMkLst>
            <pc:docMk/>
            <pc:sldMk cId="4208610056" sldId="266"/>
            <ac:picMk id="10" creationId="{ED7BAA3E-36C3-4CE6-9FD5-5E04100B18CC}"/>
          </ac:picMkLst>
        </pc:picChg>
      </pc:sldChg>
      <pc:sldChg chg="add del">
        <pc:chgData name="Beach, Christopher" userId="97e571a8-b642-4c78-8f37-2d36345b974f" providerId="ADAL" clId="{DF906E04-E918-4CE6-ADAA-934FFC5E68A6}" dt="2019-12-18T19:10:33.415" v="35"/>
        <pc:sldMkLst>
          <pc:docMk/>
          <pc:sldMk cId="3866461672" sldId="317"/>
        </pc:sldMkLst>
      </pc:sldChg>
      <pc:sldChg chg="add del">
        <pc:chgData name="Beach, Christopher" userId="97e571a8-b642-4c78-8f37-2d36345b974f" providerId="ADAL" clId="{DF906E04-E918-4CE6-ADAA-934FFC5E68A6}" dt="2019-12-18T19:41:00.680" v="276" actId="2696"/>
        <pc:sldMkLst>
          <pc:docMk/>
          <pc:sldMk cId="266879300" sldId="318"/>
        </pc:sldMkLst>
      </pc:sldChg>
      <pc:sldChg chg="modSp add del">
        <pc:chgData name="Beach, Christopher" userId="97e571a8-b642-4c78-8f37-2d36345b974f" providerId="ADAL" clId="{DF906E04-E918-4CE6-ADAA-934FFC5E68A6}" dt="2019-12-18T19:19:38.247" v="146" actId="1076"/>
        <pc:sldMkLst>
          <pc:docMk/>
          <pc:sldMk cId="1942459408" sldId="319"/>
        </pc:sldMkLst>
        <pc:spChg chg="mod">
          <ac:chgData name="Beach, Christopher" userId="97e571a8-b642-4c78-8f37-2d36345b974f" providerId="ADAL" clId="{DF906E04-E918-4CE6-ADAA-934FFC5E68A6}" dt="2019-12-18T19:19:38.247" v="146" actId="1076"/>
          <ac:spMkLst>
            <pc:docMk/>
            <pc:sldMk cId="1942459408" sldId="319"/>
            <ac:spMk id="9" creationId="{8BE0B5D4-02AA-4751-8D03-DE13564034BF}"/>
          </ac:spMkLst>
        </pc:spChg>
        <pc:picChg chg="mod">
          <ac:chgData name="Beach, Christopher" userId="97e571a8-b642-4c78-8f37-2d36345b974f" providerId="ADAL" clId="{DF906E04-E918-4CE6-ADAA-934FFC5E68A6}" dt="2019-12-18T19:19:16.183" v="145" actId="14100"/>
          <ac:picMkLst>
            <pc:docMk/>
            <pc:sldMk cId="1942459408" sldId="319"/>
            <ac:picMk id="3" creationId="{3A58B990-1007-41BB-81FA-546096E45A34}"/>
          </ac:picMkLst>
        </pc:picChg>
      </pc:sldChg>
      <pc:sldChg chg="modSp add del">
        <pc:chgData name="Beach, Christopher" userId="97e571a8-b642-4c78-8f37-2d36345b974f" providerId="ADAL" clId="{DF906E04-E918-4CE6-ADAA-934FFC5E68A6}" dt="2019-12-18T19:28:37.032" v="198" actId="1076"/>
        <pc:sldMkLst>
          <pc:docMk/>
          <pc:sldMk cId="1939477999" sldId="358"/>
        </pc:sldMkLst>
        <pc:spChg chg="mod">
          <ac:chgData name="Beach, Christopher" userId="97e571a8-b642-4c78-8f37-2d36345b974f" providerId="ADAL" clId="{DF906E04-E918-4CE6-ADAA-934FFC5E68A6}" dt="2019-12-18T19:28:30.897" v="197" actId="1076"/>
          <ac:spMkLst>
            <pc:docMk/>
            <pc:sldMk cId="1939477999" sldId="358"/>
            <ac:spMk id="9" creationId="{626B9117-4F7B-4876-BE13-1F094AE0806E}"/>
          </ac:spMkLst>
        </pc:spChg>
        <pc:picChg chg="mod">
          <ac:chgData name="Beach, Christopher" userId="97e571a8-b642-4c78-8f37-2d36345b974f" providerId="ADAL" clId="{DF906E04-E918-4CE6-ADAA-934FFC5E68A6}" dt="2019-12-18T19:27:46.152" v="194" actId="1076"/>
          <ac:picMkLst>
            <pc:docMk/>
            <pc:sldMk cId="1939477999" sldId="358"/>
            <ac:picMk id="5" creationId="{66CFE39D-C4E4-4C84-AAA5-01A7AF0D36E8}"/>
          </ac:picMkLst>
        </pc:picChg>
        <pc:picChg chg="mod">
          <ac:chgData name="Beach, Christopher" userId="97e571a8-b642-4c78-8f37-2d36345b974f" providerId="ADAL" clId="{DF906E04-E918-4CE6-ADAA-934FFC5E68A6}" dt="2019-12-18T19:28:37.032" v="198" actId="1076"/>
          <ac:picMkLst>
            <pc:docMk/>
            <pc:sldMk cId="1939477999" sldId="358"/>
            <ac:picMk id="8" creationId="{F622D27D-CF2A-47AA-843E-9DE012CAE793}"/>
          </ac:picMkLst>
        </pc:picChg>
      </pc:sldChg>
      <pc:sldChg chg="modSp add del">
        <pc:chgData name="Beach, Christopher" userId="97e571a8-b642-4c78-8f37-2d36345b974f" providerId="ADAL" clId="{DF906E04-E918-4CE6-ADAA-934FFC5E68A6}" dt="2019-12-18T19:34:28.512" v="238" actId="1076"/>
        <pc:sldMkLst>
          <pc:docMk/>
          <pc:sldMk cId="2810395824" sldId="359"/>
        </pc:sldMkLst>
        <pc:spChg chg="mod">
          <ac:chgData name="Beach, Christopher" userId="97e571a8-b642-4c78-8f37-2d36345b974f" providerId="ADAL" clId="{DF906E04-E918-4CE6-ADAA-934FFC5E68A6}" dt="2019-12-18T19:34:28.512" v="238" actId="1076"/>
          <ac:spMkLst>
            <pc:docMk/>
            <pc:sldMk cId="2810395824" sldId="359"/>
            <ac:spMk id="6" creationId="{1C97D6D8-7889-4E0A-BB4B-DC121E86DB13}"/>
          </ac:spMkLst>
        </pc:spChg>
        <pc:picChg chg="mod">
          <ac:chgData name="Beach, Christopher" userId="97e571a8-b642-4c78-8f37-2d36345b974f" providerId="ADAL" clId="{DF906E04-E918-4CE6-ADAA-934FFC5E68A6}" dt="2019-12-18T19:34:19.745" v="236" actId="1076"/>
          <ac:picMkLst>
            <pc:docMk/>
            <pc:sldMk cId="2810395824" sldId="359"/>
            <ac:picMk id="3" creationId="{56E9CD7D-1316-4B7E-BF5E-3D821AD4F779}"/>
          </ac:picMkLst>
        </pc:picChg>
        <pc:picChg chg="mod">
          <ac:chgData name="Beach, Christopher" userId="97e571a8-b642-4c78-8f37-2d36345b974f" providerId="ADAL" clId="{DF906E04-E918-4CE6-ADAA-934FFC5E68A6}" dt="2019-12-18T19:34:21.938" v="237" actId="1076"/>
          <ac:picMkLst>
            <pc:docMk/>
            <pc:sldMk cId="2810395824" sldId="359"/>
            <ac:picMk id="5" creationId="{BFE88167-DEBD-4B27-B733-83390C82B772}"/>
          </ac:picMkLst>
        </pc:picChg>
      </pc:sldChg>
      <pc:sldChg chg="modSp add del">
        <pc:chgData name="Beach, Christopher" userId="97e571a8-b642-4c78-8f37-2d36345b974f" providerId="ADAL" clId="{DF906E04-E918-4CE6-ADAA-934FFC5E68A6}" dt="2019-12-18T19:38:38.900" v="271" actId="1076"/>
        <pc:sldMkLst>
          <pc:docMk/>
          <pc:sldMk cId="611407953" sldId="360"/>
        </pc:sldMkLst>
        <pc:spChg chg="mod">
          <ac:chgData name="Beach, Christopher" userId="97e571a8-b642-4c78-8f37-2d36345b974f" providerId="ADAL" clId="{DF906E04-E918-4CE6-ADAA-934FFC5E68A6}" dt="2019-12-18T19:38:25.549" v="267" actId="1076"/>
          <ac:spMkLst>
            <pc:docMk/>
            <pc:sldMk cId="611407953" sldId="360"/>
            <ac:spMk id="2" creationId="{9B40EB83-8722-4849-9B76-1D6D9BAA87C9}"/>
          </ac:spMkLst>
        </pc:spChg>
        <pc:spChg chg="mod">
          <ac:chgData name="Beach, Christopher" userId="97e571a8-b642-4c78-8f37-2d36345b974f" providerId="ADAL" clId="{DF906E04-E918-4CE6-ADAA-934FFC5E68A6}" dt="2019-12-18T19:38:35.061" v="270" actId="1076"/>
          <ac:spMkLst>
            <pc:docMk/>
            <pc:sldMk cId="611407953" sldId="360"/>
            <ac:spMk id="4" creationId="{A63F4138-D9B5-42FB-A184-D1DBA7FD0BB1}"/>
          </ac:spMkLst>
        </pc:spChg>
        <pc:spChg chg="mod">
          <ac:chgData name="Beach, Christopher" userId="97e571a8-b642-4c78-8f37-2d36345b974f" providerId="ADAL" clId="{DF906E04-E918-4CE6-ADAA-934FFC5E68A6}" dt="2019-12-18T19:38:31.900" v="269" actId="1076"/>
          <ac:spMkLst>
            <pc:docMk/>
            <pc:sldMk cId="611407953" sldId="360"/>
            <ac:spMk id="5" creationId="{D6335E06-370D-40E9-A3D4-377E1F1FB114}"/>
          </ac:spMkLst>
        </pc:spChg>
        <pc:spChg chg="mod">
          <ac:chgData name="Beach, Christopher" userId="97e571a8-b642-4c78-8f37-2d36345b974f" providerId="ADAL" clId="{DF906E04-E918-4CE6-ADAA-934FFC5E68A6}" dt="2019-12-18T19:38:38.900" v="271" actId="1076"/>
          <ac:spMkLst>
            <pc:docMk/>
            <pc:sldMk cId="611407953" sldId="360"/>
            <ac:spMk id="6" creationId="{23FF9C45-E62D-43BF-A736-E77B3390152F}"/>
          </ac:spMkLst>
        </pc:spChg>
        <pc:spChg chg="mod">
          <ac:chgData name="Beach, Christopher" userId="97e571a8-b642-4c78-8f37-2d36345b974f" providerId="ADAL" clId="{DF906E04-E918-4CE6-ADAA-934FFC5E68A6}" dt="2019-12-18T19:38:12.668" v="264" actId="14100"/>
          <ac:spMkLst>
            <pc:docMk/>
            <pc:sldMk cId="611407953" sldId="360"/>
            <ac:spMk id="7" creationId="{8C473C11-F47B-40B3-856E-C2CE215068AE}"/>
          </ac:spMkLst>
        </pc:spChg>
        <pc:spChg chg="mod">
          <ac:chgData name="Beach, Christopher" userId="97e571a8-b642-4c78-8f37-2d36345b974f" providerId="ADAL" clId="{DF906E04-E918-4CE6-ADAA-934FFC5E68A6}" dt="2019-12-18T19:37:01.140" v="249" actId="1076"/>
          <ac:spMkLst>
            <pc:docMk/>
            <pc:sldMk cId="611407953" sldId="360"/>
            <ac:spMk id="8" creationId="{C0104B53-3F8F-4BCE-8E41-ECE0C9ED43FE}"/>
          </ac:spMkLst>
        </pc:spChg>
        <pc:picChg chg="mod">
          <ac:chgData name="Beach, Christopher" userId="97e571a8-b642-4c78-8f37-2d36345b974f" providerId="ADAL" clId="{DF906E04-E918-4CE6-ADAA-934FFC5E68A6}" dt="2019-12-18T19:38:20.277" v="266" actId="1076"/>
          <ac:picMkLst>
            <pc:docMk/>
            <pc:sldMk cId="611407953" sldId="360"/>
            <ac:picMk id="3" creationId="{BC81814C-989F-4E7B-A4CC-21634953BEF7}"/>
          </ac:picMkLst>
        </pc:picChg>
      </pc:sldChg>
      <pc:sldChg chg="add">
        <pc:chgData name="Beach, Christopher" userId="97e571a8-b642-4c78-8f37-2d36345b974f" providerId="ADAL" clId="{DF906E04-E918-4CE6-ADAA-934FFC5E68A6}" dt="2019-12-18T19:09:56.533" v="0"/>
        <pc:sldMkLst>
          <pc:docMk/>
          <pc:sldMk cId="2478732049" sldId="370"/>
        </pc:sldMkLst>
      </pc:sldChg>
      <pc:sldChg chg="add">
        <pc:chgData name="Beach, Christopher" userId="97e571a8-b642-4c78-8f37-2d36345b974f" providerId="ADAL" clId="{DF906E04-E918-4CE6-ADAA-934FFC5E68A6}" dt="2019-12-18T19:10:09.885" v="2"/>
        <pc:sldMkLst>
          <pc:docMk/>
          <pc:sldMk cId="2410380246" sldId="371"/>
        </pc:sldMkLst>
      </pc:sldChg>
      <pc:sldChg chg="add">
        <pc:chgData name="Beach, Christopher" userId="97e571a8-b642-4c78-8f37-2d36345b974f" providerId="ADAL" clId="{DF906E04-E918-4CE6-ADAA-934FFC5E68A6}" dt="2019-12-18T19:10:40.198" v="36"/>
        <pc:sldMkLst>
          <pc:docMk/>
          <pc:sldMk cId="1688839224" sldId="372"/>
        </pc:sldMkLst>
      </pc:sldChg>
      <pc:sldChg chg="modSp add">
        <pc:chgData name="Beach, Christopher" userId="97e571a8-b642-4c78-8f37-2d36345b974f" providerId="ADAL" clId="{DF906E04-E918-4CE6-ADAA-934FFC5E68A6}" dt="2019-12-18T19:11:39.250" v="48" actId="1076"/>
        <pc:sldMkLst>
          <pc:docMk/>
          <pc:sldMk cId="930675621" sldId="373"/>
        </pc:sldMkLst>
        <pc:spChg chg="mod">
          <ac:chgData name="Beach, Christopher" userId="97e571a8-b642-4c78-8f37-2d36345b974f" providerId="ADAL" clId="{DF906E04-E918-4CE6-ADAA-934FFC5E68A6}" dt="2019-12-18T19:11:39.250" v="48" actId="1076"/>
          <ac:spMkLst>
            <pc:docMk/>
            <pc:sldMk cId="930675621" sldId="373"/>
            <ac:spMk id="5" creationId="{B9C82C4D-9C98-4094-8E5C-D75E099BEF52}"/>
          </ac:spMkLst>
        </pc:spChg>
        <pc:picChg chg="mod">
          <ac:chgData name="Beach, Christopher" userId="97e571a8-b642-4c78-8f37-2d36345b974f" providerId="ADAL" clId="{DF906E04-E918-4CE6-ADAA-934FFC5E68A6}" dt="2019-12-18T19:11:32.578" v="46" actId="1076"/>
          <ac:picMkLst>
            <pc:docMk/>
            <pc:sldMk cId="930675621" sldId="373"/>
            <ac:picMk id="4" creationId="{042B8242-3278-4882-8984-53ED5D4F18B0}"/>
          </ac:picMkLst>
        </pc:picChg>
      </pc:sldChg>
      <pc:sldChg chg="modSp add">
        <pc:chgData name="Beach, Christopher" userId="97e571a8-b642-4c78-8f37-2d36345b974f" providerId="ADAL" clId="{DF906E04-E918-4CE6-ADAA-934FFC5E68A6}" dt="2019-12-18T19:30:58.784" v="211" actId="20577"/>
        <pc:sldMkLst>
          <pc:docMk/>
          <pc:sldMk cId="54911391" sldId="374"/>
        </pc:sldMkLst>
        <pc:spChg chg="mod">
          <ac:chgData name="Beach, Christopher" userId="97e571a8-b642-4c78-8f37-2d36345b974f" providerId="ADAL" clId="{DF906E04-E918-4CE6-ADAA-934FFC5E68A6}" dt="2019-12-18T19:30:58.784" v="211" actId="20577"/>
          <ac:spMkLst>
            <pc:docMk/>
            <pc:sldMk cId="54911391" sldId="374"/>
            <ac:spMk id="7" creationId="{4F65DF6F-6A02-4223-90A7-258154875C11}"/>
          </ac:spMkLst>
        </pc:spChg>
        <pc:picChg chg="mod">
          <ac:chgData name="Beach, Christopher" userId="97e571a8-b642-4c78-8f37-2d36345b974f" providerId="ADAL" clId="{DF906E04-E918-4CE6-ADAA-934FFC5E68A6}" dt="2019-12-18T19:30:47.710" v="209" actId="1076"/>
          <ac:picMkLst>
            <pc:docMk/>
            <pc:sldMk cId="54911391" sldId="374"/>
            <ac:picMk id="9" creationId="{F43EFBA1-ABA6-4304-91D9-E780DB5DE096}"/>
          </ac:picMkLst>
        </pc:picChg>
      </pc:sldChg>
      <pc:sldChg chg="add">
        <pc:chgData name="Beach, Christopher" userId="97e571a8-b642-4c78-8f37-2d36345b974f" providerId="ADAL" clId="{DF906E04-E918-4CE6-ADAA-934FFC5E68A6}" dt="2019-12-18T19:40:44.342" v="273"/>
        <pc:sldMkLst>
          <pc:docMk/>
          <pc:sldMk cId="787778678" sldId="375"/>
        </pc:sldMkLst>
      </pc:sldChg>
      <pc:sldChg chg="add">
        <pc:chgData name="Beach, Christopher" userId="97e571a8-b642-4c78-8f37-2d36345b974f" providerId="ADAL" clId="{DF906E04-E918-4CE6-ADAA-934FFC5E68A6}" dt="2019-12-18T19:10:46.302" v="37"/>
        <pc:sldMkLst>
          <pc:docMk/>
          <pc:sldMk cId="853794721" sldId="378"/>
        </pc:sldMkLst>
      </pc:sldChg>
      <pc:sldChg chg="add">
        <pc:chgData name="Beach, Christopher" userId="97e571a8-b642-4c78-8f37-2d36345b974f" providerId="ADAL" clId="{DF906E04-E918-4CE6-ADAA-934FFC5E68A6}" dt="2019-12-18T19:10:52.053" v="38"/>
        <pc:sldMkLst>
          <pc:docMk/>
          <pc:sldMk cId="3693266949" sldId="379"/>
        </pc:sldMkLst>
      </pc:sldChg>
      <pc:sldChg chg="modSp add">
        <pc:chgData name="Beach, Christopher" userId="97e571a8-b642-4c78-8f37-2d36345b974f" providerId="ADAL" clId="{DF906E04-E918-4CE6-ADAA-934FFC5E68A6}" dt="2019-12-18T19:41:55.817" v="286" actId="1076"/>
        <pc:sldMkLst>
          <pc:docMk/>
          <pc:sldMk cId="81631524" sldId="381"/>
        </pc:sldMkLst>
        <pc:spChg chg="mod">
          <ac:chgData name="Beach, Christopher" userId="97e571a8-b642-4c78-8f37-2d36345b974f" providerId="ADAL" clId="{DF906E04-E918-4CE6-ADAA-934FFC5E68A6}" dt="2019-12-18T19:41:55.817" v="286" actId="1076"/>
          <ac:spMkLst>
            <pc:docMk/>
            <pc:sldMk cId="81631524" sldId="381"/>
            <ac:spMk id="5" creationId="{EB148709-BA1A-4687-82FB-C2B55BA5EDE1}"/>
          </ac:spMkLst>
        </pc:spChg>
        <pc:picChg chg="mod">
          <ac:chgData name="Beach, Christopher" userId="97e571a8-b642-4c78-8f37-2d36345b974f" providerId="ADAL" clId="{DF906E04-E918-4CE6-ADAA-934FFC5E68A6}" dt="2019-12-18T19:41:34.864" v="284" actId="14100"/>
          <ac:picMkLst>
            <pc:docMk/>
            <pc:sldMk cId="81631524" sldId="381"/>
            <ac:picMk id="4" creationId="{1C34FBAD-81AA-4335-8D95-2A9B9DD8C67C}"/>
          </ac:picMkLst>
        </pc:picChg>
        <pc:picChg chg="mod">
          <ac:chgData name="Beach, Christopher" userId="97e571a8-b642-4c78-8f37-2d36345b974f" providerId="ADAL" clId="{DF906E04-E918-4CE6-ADAA-934FFC5E68A6}" dt="2019-12-18T19:41:28.491" v="282" actId="14100"/>
          <ac:picMkLst>
            <pc:docMk/>
            <pc:sldMk cId="81631524" sldId="381"/>
            <ac:picMk id="7" creationId="{FA8C3620-4D62-4BFD-8317-EDC942810C41}"/>
          </ac:picMkLst>
        </pc:picChg>
      </pc:sldChg>
      <pc:sldChg chg="modSp add">
        <pc:chgData name="Beach, Christopher" userId="97e571a8-b642-4c78-8f37-2d36345b974f" providerId="ADAL" clId="{DF906E04-E918-4CE6-ADAA-934FFC5E68A6}" dt="2019-12-18T19:46:32.602" v="300" actId="1076"/>
        <pc:sldMkLst>
          <pc:docMk/>
          <pc:sldMk cId="4068094292" sldId="383"/>
        </pc:sldMkLst>
        <pc:spChg chg="mod">
          <ac:chgData name="Beach, Christopher" userId="97e571a8-b642-4c78-8f37-2d36345b974f" providerId="ADAL" clId="{DF906E04-E918-4CE6-ADAA-934FFC5E68A6}" dt="2019-12-18T19:46:32.602" v="300" actId="1076"/>
          <ac:spMkLst>
            <pc:docMk/>
            <pc:sldMk cId="4068094292" sldId="383"/>
            <ac:spMk id="14" creationId="{89D0F8F1-49C4-4543-8D06-1E924DEE410E}"/>
          </ac:spMkLst>
        </pc:spChg>
        <pc:picChg chg="mod">
          <ac:chgData name="Beach, Christopher" userId="97e571a8-b642-4c78-8f37-2d36345b974f" providerId="ADAL" clId="{DF906E04-E918-4CE6-ADAA-934FFC5E68A6}" dt="2019-12-18T19:46:29.082" v="299" actId="14100"/>
          <ac:picMkLst>
            <pc:docMk/>
            <pc:sldMk cId="4068094292" sldId="383"/>
            <ac:picMk id="3" creationId="{5DC857AE-0164-4A49-BFBC-00C76FE5EB16}"/>
          </ac:picMkLst>
        </pc:picChg>
        <pc:picChg chg="mod">
          <ac:chgData name="Beach, Christopher" userId="97e571a8-b642-4c78-8f37-2d36345b974f" providerId="ADAL" clId="{DF906E04-E918-4CE6-ADAA-934FFC5E68A6}" dt="2019-12-18T19:46:11.307" v="296" actId="1076"/>
          <ac:picMkLst>
            <pc:docMk/>
            <pc:sldMk cId="4068094292" sldId="383"/>
            <ac:picMk id="7" creationId="{72F0D948-BB6E-4CE4-A06D-9CD326036EDC}"/>
          </ac:picMkLst>
        </pc:picChg>
        <pc:picChg chg="mod">
          <ac:chgData name="Beach, Christopher" userId="97e571a8-b642-4c78-8f37-2d36345b974f" providerId="ADAL" clId="{DF906E04-E918-4CE6-ADAA-934FFC5E68A6}" dt="2019-12-18T19:46:05.003" v="294" actId="1076"/>
          <ac:picMkLst>
            <pc:docMk/>
            <pc:sldMk cId="4068094292" sldId="383"/>
            <ac:picMk id="11" creationId="{409C5D4E-5E0E-4D25-9368-0530DB82B6B0}"/>
          </ac:picMkLst>
        </pc:picChg>
        <pc:picChg chg="mod">
          <ac:chgData name="Beach, Christopher" userId="97e571a8-b642-4c78-8f37-2d36345b974f" providerId="ADAL" clId="{DF906E04-E918-4CE6-ADAA-934FFC5E68A6}" dt="2019-12-18T19:46:07.819" v="295" actId="1076"/>
          <ac:picMkLst>
            <pc:docMk/>
            <pc:sldMk cId="4068094292" sldId="383"/>
            <ac:picMk id="13" creationId="{0227D107-26E5-4BB7-BF11-622BC3D9730A}"/>
          </ac:picMkLst>
        </pc:picChg>
      </pc:sldChg>
      <pc:sldChg chg="modSp add">
        <pc:chgData name="Beach, Christopher" userId="97e571a8-b642-4c78-8f37-2d36345b974f" providerId="ADAL" clId="{DF906E04-E918-4CE6-ADAA-934FFC5E68A6}" dt="2019-12-18T19:49:13.669" v="309" actId="1076"/>
        <pc:sldMkLst>
          <pc:docMk/>
          <pc:sldMk cId="2933190087" sldId="384"/>
        </pc:sldMkLst>
        <pc:spChg chg="mod">
          <ac:chgData name="Beach, Christopher" userId="97e571a8-b642-4c78-8f37-2d36345b974f" providerId="ADAL" clId="{DF906E04-E918-4CE6-ADAA-934FFC5E68A6}" dt="2019-12-18T19:49:07.341" v="308" actId="1076"/>
          <ac:spMkLst>
            <pc:docMk/>
            <pc:sldMk cId="2933190087" sldId="384"/>
            <ac:spMk id="8" creationId="{BC7335E3-4208-49D6-BB04-82BAE714BDEA}"/>
          </ac:spMkLst>
        </pc:spChg>
        <pc:picChg chg="mod">
          <ac:chgData name="Beach, Christopher" userId="97e571a8-b642-4c78-8f37-2d36345b974f" providerId="ADAL" clId="{DF906E04-E918-4CE6-ADAA-934FFC5E68A6}" dt="2019-12-18T19:49:13.669" v="309" actId="1076"/>
          <ac:picMkLst>
            <pc:docMk/>
            <pc:sldMk cId="2933190087" sldId="384"/>
            <ac:picMk id="10" creationId="{5FE15987-C2B0-4E36-91A3-9DEEA3207B7E}"/>
          </ac:picMkLst>
        </pc:picChg>
        <pc:picChg chg="mod">
          <ac:chgData name="Beach, Christopher" userId="97e571a8-b642-4c78-8f37-2d36345b974f" providerId="ADAL" clId="{DF906E04-E918-4CE6-ADAA-934FFC5E68A6}" dt="2019-12-18T19:48:56.910" v="307" actId="14100"/>
          <ac:picMkLst>
            <pc:docMk/>
            <pc:sldMk cId="2933190087" sldId="384"/>
            <ac:picMk id="12" creationId="{B4059A3E-8C44-448B-BEA6-555A426D9DEB}"/>
          </ac:picMkLst>
        </pc:picChg>
      </pc:sldChg>
      <pc:sldChg chg="modSp add">
        <pc:chgData name="Beach, Christopher" userId="97e571a8-b642-4c78-8f37-2d36345b974f" providerId="ADAL" clId="{DF906E04-E918-4CE6-ADAA-934FFC5E68A6}" dt="2019-12-18T19:53:08.460" v="330" actId="1076"/>
        <pc:sldMkLst>
          <pc:docMk/>
          <pc:sldMk cId="2076317703" sldId="385"/>
        </pc:sldMkLst>
        <pc:spChg chg="mod">
          <ac:chgData name="Beach, Christopher" userId="97e571a8-b642-4c78-8f37-2d36345b974f" providerId="ADAL" clId="{DF906E04-E918-4CE6-ADAA-934FFC5E68A6}" dt="2019-12-18T19:53:08.460" v="330" actId="1076"/>
          <ac:spMkLst>
            <pc:docMk/>
            <pc:sldMk cId="2076317703" sldId="385"/>
            <ac:spMk id="9" creationId="{3E3447DC-6C2F-45C6-A447-3DFD78B03901}"/>
          </ac:spMkLst>
        </pc:spChg>
        <pc:picChg chg="mod">
          <ac:chgData name="Beach, Christopher" userId="97e571a8-b642-4c78-8f37-2d36345b974f" providerId="ADAL" clId="{DF906E04-E918-4CE6-ADAA-934FFC5E68A6}" dt="2019-12-18T19:52:06.592" v="322" actId="1076"/>
          <ac:picMkLst>
            <pc:docMk/>
            <pc:sldMk cId="2076317703" sldId="385"/>
            <ac:picMk id="3" creationId="{E8FBF3CF-DD2D-40CF-BA3F-A581D397A54B}"/>
          </ac:picMkLst>
        </pc:picChg>
        <pc:picChg chg="mod">
          <ac:chgData name="Beach, Christopher" userId="97e571a8-b642-4c78-8f37-2d36345b974f" providerId="ADAL" clId="{DF906E04-E918-4CE6-ADAA-934FFC5E68A6}" dt="2019-12-18T19:51:59.408" v="321" actId="1076"/>
          <ac:picMkLst>
            <pc:docMk/>
            <pc:sldMk cId="2076317703" sldId="385"/>
            <ac:picMk id="5" creationId="{DD28E897-54BC-4ED9-912E-422E67238ED3}"/>
          </ac:picMkLst>
        </pc:picChg>
        <pc:picChg chg="mod">
          <ac:chgData name="Beach, Christopher" userId="97e571a8-b642-4c78-8f37-2d36345b974f" providerId="ADAL" clId="{DF906E04-E918-4CE6-ADAA-934FFC5E68A6}" dt="2019-12-18T19:51:50.841" v="320" actId="1076"/>
          <ac:picMkLst>
            <pc:docMk/>
            <pc:sldMk cId="2076317703" sldId="385"/>
            <ac:picMk id="7" creationId="{3C34E39C-7FFB-4317-A7BA-8367099E761C}"/>
          </ac:picMkLst>
        </pc:picChg>
        <pc:picChg chg="mod">
          <ac:chgData name="Beach, Christopher" userId="97e571a8-b642-4c78-8f37-2d36345b974f" providerId="ADAL" clId="{DF906E04-E918-4CE6-ADAA-934FFC5E68A6}" dt="2019-12-18T19:52:45.046" v="327" actId="1076"/>
          <ac:picMkLst>
            <pc:docMk/>
            <pc:sldMk cId="2076317703" sldId="385"/>
            <ac:picMk id="8" creationId="{6AA7C383-40F7-406B-9556-44C4B6803F42}"/>
          </ac:picMkLst>
        </pc:picChg>
      </pc:sldChg>
      <pc:sldChg chg="addSp modSp add">
        <pc:chgData name="Beach, Christopher" userId="97e571a8-b642-4c78-8f37-2d36345b974f" providerId="ADAL" clId="{DF906E04-E918-4CE6-ADAA-934FFC5E68A6}" dt="2019-12-18T19:16:18.592" v="140" actId="1076"/>
        <pc:sldMkLst>
          <pc:docMk/>
          <pc:sldMk cId="1631074928" sldId="396"/>
        </pc:sldMkLst>
        <pc:spChg chg="add mod">
          <ac:chgData name="Beach, Christopher" userId="97e571a8-b642-4c78-8f37-2d36345b974f" providerId="ADAL" clId="{DF906E04-E918-4CE6-ADAA-934FFC5E68A6}" dt="2019-12-18T19:16:18.592" v="140" actId="1076"/>
          <ac:spMkLst>
            <pc:docMk/>
            <pc:sldMk cId="1631074928" sldId="396"/>
            <ac:spMk id="4" creationId="{BAA8C34D-7FF8-49D0-80E2-D0BADFE9453F}"/>
          </ac:spMkLst>
        </pc:spChg>
        <pc:picChg chg="mod">
          <ac:chgData name="Beach, Christopher" userId="97e571a8-b642-4c78-8f37-2d36345b974f" providerId="ADAL" clId="{DF906E04-E918-4CE6-ADAA-934FFC5E68A6}" dt="2019-12-18T19:13:05.825" v="117" actId="1076"/>
          <ac:picMkLst>
            <pc:docMk/>
            <pc:sldMk cId="1631074928" sldId="396"/>
            <ac:picMk id="3" creationId="{670508C8-5363-4C68-8F5A-BE436AD4DDA5}"/>
          </ac:picMkLst>
        </pc:picChg>
      </pc:sldChg>
      <pc:sldChg chg="add">
        <pc:chgData name="Beach, Christopher" userId="97e571a8-b642-4c78-8f37-2d36345b974f" providerId="ADAL" clId="{DF906E04-E918-4CE6-ADAA-934FFC5E68A6}" dt="2019-12-18T19:40:39.288" v="272"/>
        <pc:sldMkLst>
          <pc:docMk/>
          <pc:sldMk cId="1981837684" sldId="397"/>
        </pc:sldMkLst>
      </pc:sldChg>
    </pc:docChg>
  </pc:docChgLst>
  <pc:docChgLst>
    <pc:chgData name="Beach, Christopher" userId="97e571a8-b642-4c78-8f37-2d36345b974f" providerId="ADAL" clId="{70589940-FF7A-40C5-885D-A14B5A554AB8}"/>
    <pc:docChg chg="undo custSel addSld delSld modSld sldOrd">
      <pc:chgData name="Beach, Christopher" userId="97e571a8-b642-4c78-8f37-2d36345b974f" providerId="ADAL" clId="{70589940-FF7A-40C5-885D-A14B5A554AB8}" dt="2019-12-20T15:55:42.687" v="522"/>
      <pc:docMkLst>
        <pc:docMk/>
      </pc:docMkLst>
      <pc:sldChg chg="addSp delSp add ord">
        <pc:chgData name="Beach, Christopher" userId="97e571a8-b642-4c78-8f37-2d36345b974f" providerId="ADAL" clId="{70589940-FF7A-40C5-885D-A14B5A554AB8}" dt="2019-12-20T14:33:06.692" v="5"/>
        <pc:sldMkLst>
          <pc:docMk/>
          <pc:sldMk cId="266879300" sldId="318"/>
        </pc:sldMkLst>
        <pc:spChg chg="add del">
          <ac:chgData name="Beach, Christopher" userId="97e571a8-b642-4c78-8f37-2d36345b974f" providerId="ADAL" clId="{70589940-FF7A-40C5-885D-A14B5A554AB8}" dt="2019-12-20T14:33:06.692" v="5"/>
          <ac:spMkLst>
            <pc:docMk/>
            <pc:sldMk cId="266879300" sldId="318"/>
            <ac:spMk id="3" creationId="{0491FD26-2F4D-4601-90C8-6648E74FFD3B}"/>
          </ac:spMkLst>
        </pc:spChg>
      </pc:sldChg>
      <pc:sldChg chg="add">
        <pc:chgData name="Beach, Christopher" userId="97e571a8-b642-4c78-8f37-2d36345b974f" providerId="ADAL" clId="{70589940-FF7A-40C5-885D-A14B5A554AB8}" dt="2019-12-20T15:55:42.687" v="522"/>
        <pc:sldMkLst>
          <pc:docMk/>
          <pc:sldMk cId="2383459852" sldId="356"/>
        </pc:sldMkLst>
      </pc:sldChg>
      <pc:sldChg chg="add ord">
        <pc:chgData name="Beach, Christopher" userId="97e571a8-b642-4c78-8f37-2d36345b974f" providerId="ADAL" clId="{70589940-FF7A-40C5-885D-A14B5A554AB8}" dt="2019-12-20T15:52:58.826" v="480"/>
        <pc:sldMkLst>
          <pc:docMk/>
          <pc:sldMk cId="51167202" sldId="376"/>
        </pc:sldMkLst>
      </pc:sldChg>
      <pc:sldChg chg="modSp add">
        <pc:chgData name="Beach, Christopher" userId="97e571a8-b642-4c78-8f37-2d36345b974f" providerId="ADAL" clId="{70589940-FF7A-40C5-885D-A14B5A554AB8}" dt="2019-12-20T15:53:39.984" v="516" actId="20577"/>
        <pc:sldMkLst>
          <pc:docMk/>
          <pc:sldMk cId="332430313" sldId="377"/>
        </pc:sldMkLst>
        <pc:graphicFrameChg chg="modGraphic">
          <ac:chgData name="Beach, Christopher" userId="97e571a8-b642-4c78-8f37-2d36345b974f" providerId="ADAL" clId="{70589940-FF7A-40C5-885D-A14B5A554AB8}" dt="2019-12-20T15:53:39.984" v="516" actId="20577"/>
          <ac:graphicFrameMkLst>
            <pc:docMk/>
            <pc:sldMk cId="332430313" sldId="377"/>
            <ac:graphicFrameMk id="3" creationId="{B6812FA8-9275-48B1-BB6C-1856154FB985}"/>
          </ac:graphicFrameMkLst>
        </pc:graphicFrameChg>
      </pc:sldChg>
      <pc:sldChg chg="modSp add">
        <pc:chgData name="Beach, Christopher" userId="97e571a8-b642-4c78-8f37-2d36345b974f" providerId="ADAL" clId="{70589940-FF7A-40C5-885D-A14B5A554AB8}" dt="2019-12-20T14:34:49.048" v="30" actId="1076"/>
        <pc:sldMkLst>
          <pc:docMk/>
          <pc:sldMk cId="248237892" sldId="386"/>
        </pc:sldMkLst>
        <pc:spChg chg="mod">
          <ac:chgData name="Beach, Christopher" userId="97e571a8-b642-4c78-8f37-2d36345b974f" providerId="ADAL" clId="{70589940-FF7A-40C5-885D-A14B5A554AB8}" dt="2019-12-20T14:34:40.663" v="28" actId="1076"/>
          <ac:spMkLst>
            <pc:docMk/>
            <pc:sldMk cId="248237892" sldId="386"/>
            <ac:spMk id="6" creationId="{167E344E-586B-4DDB-94A0-DFA0ABA3BA83}"/>
          </ac:spMkLst>
        </pc:spChg>
        <pc:picChg chg="mod">
          <ac:chgData name="Beach, Christopher" userId="97e571a8-b642-4c78-8f37-2d36345b974f" providerId="ADAL" clId="{70589940-FF7A-40C5-885D-A14B5A554AB8}" dt="2019-12-20T14:34:31.097" v="27" actId="1076"/>
          <ac:picMkLst>
            <pc:docMk/>
            <pc:sldMk cId="248237892" sldId="386"/>
            <ac:picMk id="3" creationId="{2F945E75-E74A-4FB2-92E5-1BB11CCF1530}"/>
          </ac:picMkLst>
        </pc:picChg>
        <pc:picChg chg="mod">
          <ac:chgData name="Beach, Christopher" userId="97e571a8-b642-4c78-8f37-2d36345b974f" providerId="ADAL" clId="{70589940-FF7A-40C5-885D-A14B5A554AB8}" dt="2019-12-20T14:34:49.048" v="30" actId="1076"/>
          <ac:picMkLst>
            <pc:docMk/>
            <pc:sldMk cId="248237892" sldId="386"/>
            <ac:picMk id="4" creationId="{38F7DB9A-962F-4C52-BFEE-CA563D096116}"/>
          </ac:picMkLst>
        </pc:picChg>
        <pc:picChg chg="mod">
          <ac:chgData name="Beach, Christopher" userId="97e571a8-b642-4c78-8f37-2d36345b974f" providerId="ADAL" clId="{70589940-FF7A-40C5-885D-A14B5A554AB8}" dt="2019-12-20T14:34:45.544" v="29" actId="1076"/>
          <ac:picMkLst>
            <pc:docMk/>
            <pc:sldMk cId="248237892" sldId="386"/>
            <ac:picMk id="5" creationId="{CA7EB6BB-B745-4488-8656-3D2F61163E86}"/>
          </ac:picMkLst>
        </pc:picChg>
      </pc:sldChg>
      <pc:sldChg chg="modSp add">
        <pc:chgData name="Beach, Christopher" userId="97e571a8-b642-4c78-8f37-2d36345b974f" providerId="ADAL" clId="{70589940-FF7A-40C5-885D-A14B5A554AB8}" dt="2019-12-20T14:39:57.522" v="63" actId="1076"/>
        <pc:sldMkLst>
          <pc:docMk/>
          <pc:sldMk cId="295014035" sldId="387"/>
        </pc:sldMkLst>
        <pc:spChg chg="mod">
          <ac:chgData name="Beach, Christopher" userId="97e571a8-b642-4c78-8f37-2d36345b974f" providerId="ADAL" clId="{70589940-FF7A-40C5-885D-A14B5A554AB8}" dt="2019-12-20T14:38:18.782" v="41" actId="1076"/>
          <ac:spMkLst>
            <pc:docMk/>
            <pc:sldMk cId="295014035" sldId="387"/>
            <ac:spMk id="8" creationId="{2CA29E29-717A-4A4D-BC70-3B74F082DE6B}"/>
          </ac:spMkLst>
        </pc:spChg>
        <pc:picChg chg="mod">
          <ac:chgData name="Beach, Christopher" userId="97e571a8-b642-4c78-8f37-2d36345b974f" providerId="ADAL" clId="{70589940-FF7A-40C5-885D-A14B5A554AB8}" dt="2019-12-20T14:38:36.563" v="46" actId="1076"/>
          <ac:picMkLst>
            <pc:docMk/>
            <pc:sldMk cId="295014035" sldId="387"/>
            <ac:picMk id="4" creationId="{D252364E-8DB1-4A50-8E40-B45696893554}"/>
          </ac:picMkLst>
        </pc:picChg>
        <pc:picChg chg="mod">
          <ac:chgData name="Beach, Christopher" userId="97e571a8-b642-4c78-8f37-2d36345b974f" providerId="ADAL" clId="{70589940-FF7A-40C5-885D-A14B5A554AB8}" dt="2019-12-20T14:38:12.822" v="40" actId="1076"/>
          <ac:picMkLst>
            <pc:docMk/>
            <pc:sldMk cId="295014035" sldId="387"/>
            <ac:picMk id="6" creationId="{A35E1F0F-3927-401A-B5DC-5DE7C18B7BA8}"/>
          </ac:picMkLst>
        </pc:picChg>
        <pc:picChg chg="mod">
          <ac:chgData name="Beach, Christopher" userId="97e571a8-b642-4c78-8f37-2d36345b974f" providerId="ADAL" clId="{70589940-FF7A-40C5-885D-A14B5A554AB8}" dt="2019-12-20T14:39:57.522" v="63" actId="1076"/>
          <ac:picMkLst>
            <pc:docMk/>
            <pc:sldMk cId="295014035" sldId="387"/>
            <ac:picMk id="7" creationId="{CFE6B8A9-DD62-45F3-851E-69DD600E44FA}"/>
          </ac:picMkLst>
        </pc:picChg>
      </pc:sldChg>
      <pc:sldChg chg="modSp add">
        <pc:chgData name="Beach, Christopher" userId="97e571a8-b642-4c78-8f37-2d36345b974f" providerId="ADAL" clId="{70589940-FF7A-40C5-885D-A14B5A554AB8}" dt="2019-12-20T14:46:54.436" v="118" actId="1076"/>
        <pc:sldMkLst>
          <pc:docMk/>
          <pc:sldMk cId="2117327419" sldId="389"/>
        </pc:sldMkLst>
        <pc:spChg chg="mod">
          <ac:chgData name="Beach, Christopher" userId="97e571a8-b642-4c78-8f37-2d36345b974f" providerId="ADAL" clId="{70589940-FF7A-40C5-885D-A14B5A554AB8}" dt="2019-12-20T14:46:49.243" v="116" actId="1076"/>
          <ac:spMkLst>
            <pc:docMk/>
            <pc:sldMk cId="2117327419" sldId="389"/>
            <ac:spMk id="11" creationId="{12443016-0E40-4AD5-B801-565AF411186A}"/>
          </ac:spMkLst>
        </pc:spChg>
        <pc:picChg chg="mod">
          <ac:chgData name="Beach, Christopher" userId="97e571a8-b642-4c78-8f37-2d36345b974f" providerId="ADAL" clId="{70589940-FF7A-40C5-885D-A14B5A554AB8}" dt="2019-12-20T14:46:52.268" v="117" actId="1076"/>
          <ac:picMkLst>
            <pc:docMk/>
            <pc:sldMk cId="2117327419" sldId="389"/>
            <ac:picMk id="4" creationId="{4BACDBD3-DC04-49B8-9FFE-8CE3EE1C760F}"/>
          </ac:picMkLst>
        </pc:picChg>
        <pc:picChg chg="mod">
          <ac:chgData name="Beach, Christopher" userId="97e571a8-b642-4c78-8f37-2d36345b974f" providerId="ADAL" clId="{70589940-FF7A-40C5-885D-A14B5A554AB8}" dt="2019-12-20T14:46:54.436" v="118" actId="1076"/>
          <ac:picMkLst>
            <pc:docMk/>
            <pc:sldMk cId="2117327419" sldId="389"/>
            <ac:picMk id="6" creationId="{5279AAD5-3CFE-4075-AB83-2BA05CBAA571}"/>
          </ac:picMkLst>
        </pc:picChg>
        <pc:picChg chg="mod">
          <ac:chgData name="Beach, Christopher" userId="97e571a8-b642-4c78-8f37-2d36345b974f" providerId="ADAL" clId="{70589940-FF7A-40C5-885D-A14B5A554AB8}" dt="2019-12-20T14:46:41.076" v="114" actId="1076"/>
          <ac:picMkLst>
            <pc:docMk/>
            <pc:sldMk cId="2117327419" sldId="389"/>
            <ac:picMk id="8" creationId="{319034C5-7D1E-4E6D-ACAB-96786D866422}"/>
          </ac:picMkLst>
        </pc:picChg>
        <pc:picChg chg="mod">
          <ac:chgData name="Beach, Christopher" userId="97e571a8-b642-4c78-8f37-2d36345b974f" providerId="ADAL" clId="{70589940-FF7A-40C5-885D-A14B5A554AB8}" dt="2019-12-20T14:46:43.123" v="115" actId="1076"/>
          <ac:picMkLst>
            <pc:docMk/>
            <pc:sldMk cId="2117327419" sldId="389"/>
            <ac:picMk id="10" creationId="{BFB95216-1A93-4EC1-979F-082B44A89E3C}"/>
          </ac:picMkLst>
        </pc:picChg>
      </pc:sldChg>
      <pc:sldChg chg="modSp add">
        <pc:chgData name="Beach, Christopher" userId="97e571a8-b642-4c78-8f37-2d36345b974f" providerId="ADAL" clId="{70589940-FF7A-40C5-885D-A14B5A554AB8}" dt="2019-12-20T14:57:36.449" v="133" actId="1076"/>
        <pc:sldMkLst>
          <pc:docMk/>
          <pc:sldMk cId="800387469" sldId="390"/>
        </pc:sldMkLst>
        <pc:spChg chg="mod">
          <ac:chgData name="Beach, Christopher" userId="97e571a8-b642-4c78-8f37-2d36345b974f" providerId="ADAL" clId="{70589940-FF7A-40C5-885D-A14B5A554AB8}" dt="2019-12-20T14:57:25.899" v="131" actId="1076"/>
          <ac:spMkLst>
            <pc:docMk/>
            <pc:sldMk cId="800387469" sldId="390"/>
            <ac:spMk id="4" creationId="{8B60888B-4761-48FC-AA82-5EB73686C240}"/>
          </ac:spMkLst>
        </pc:spChg>
        <pc:picChg chg="mod">
          <ac:chgData name="Beach, Christopher" userId="97e571a8-b642-4c78-8f37-2d36345b974f" providerId="ADAL" clId="{70589940-FF7A-40C5-885D-A14B5A554AB8}" dt="2019-12-20T14:57:06.149" v="128" actId="1076"/>
          <ac:picMkLst>
            <pc:docMk/>
            <pc:sldMk cId="800387469" sldId="390"/>
            <ac:picMk id="3" creationId="{925A9C6E-3564-4E68-97DB-72E90CB30BCF}"/>
          </ac:picMkLst>
        </pc:picChg>
        <pc:picChg chg="mod">
          <ac:chgData name="Beach, Christopher" userId="97e571a8-b642-4c78-8f37-2d36345b974f" providerId="ADAL" clId="{70589940-FF7A-40C5-885D-A14B5A554AB8}" dt="2019-12-20T14:57:36.449" v="133" actId="1076"/>
          <ac:picMkLst>
            <pc:docMk/>
            <pc:sldMk cId="800387469" sldId="390"/>
            <ac:picMk id="5" creationId="{1CB22D79-C4CA-4617-B817-E429A295BCCB}"/>
          </ac:picMkLst>
        </pc:picChg>
      </pc:sldChg>
      <pc:sldChg chg="modSp add">
        <pc:chgData name="Beach, Christopher" userId="97e571a8-b642-4c78-8f37-2d36345b974f" providerId="ADAL" clId="{70589940-FF7A-40C5-885D-A14B5A554AB8}" dt="2019-12-20T15:01:30.049" v="142" actId="1076"/>
        <pc:sldMkLst>
          <pc:docMk/>
          <pc:sldMk cId="185493006" sldId="391"/>
        </pc:sldMkLst>
        <pc:spChg chg="mod">
          <ac:chgData name="Beach, Christopher" userId="97e571a8-b642-4c78-8f37-2d36345b974f" providerId="ADAL" clId="{70589940-FF7A-40C5-885D-A14B5A554AB8}" dt="2019-12-20T15:01:30.049" v="142" actId="1076"/>
          <ac:spMkLst>
            <pc:docMk/>
            <pc:sldMk cId="185493006" sldId="391"/>
            <ac:spMk id="4" creationId="{FCAFE7ED-BE59-4DF4-82B8-AD3166DC8605}"/>
          </ac:spMkLst>
        </pc:spChg>
        <pc:picChg chg="mod">
          <ac:chgData name="Beach, Christopher" userId="97e571a8-b642-4c78-8f37-2d36345b974f" providerId="ADAL" clId="{70589940-FF7A-40C5-885D-A14B5A554AB8}" dt="2019-12-20T15:00:31.614" v="137" actId="14100"/>
          <ac:picMkLst>
            <pc:docMk/>
            <pc:sldMk cId="185493006" sldId="391"/>
            <ac:picMk id="3" creationId="{51B10880-2FCE-49BF-ACEC-FAFD69BDC190}"/>
          </ac:picMkLst>
        </pc:picChg>
      </pc:sldChg>
      <pc:sldChg chg="modSp add">
        <pc:chgData name="Beach, Christopher" userId="97e571a8-b642-4c78-8f37-2d36345b974f" providerId="ADAL" clId="{70589940-FF7A-40C5-885D-A14B5A554AB8}" dt="2019-12-20T15:06:44.504" v="154" actId="1076"/>
        <pc:sldMkLst>
          <pc:docMk/>
          <pc:sldMk cId="734662183" sldId="392"/>
        </pc:sldMkLst>
        <pc:spChg chg="mod">
          <ac:chgData name="Beach, Christopher" userId="97e571a8-b642-4c78-8f37-2d36345b974f" providerId="ADAL" clId="{70589940-FF7A-40C5-885D-A14B5A554AB8}" dt="2019-12-20T15:06:44.504" v="154" actId="1076"/>
          <ac:spMkLst>
            <pc:docMk/>
            <pc:sldMk cId="734662183" sldId="392"/>
            <ac:spMk id="4" creationId="{974AD954-AE74-48B7-A64E-7070CBA5C60C}"/>
          </ac:spMkLst>
        </pc:spChg>
        <pc:picChg chg="mod">
          <ac:chgData name="Beach, Christopher" userId="97e571a8-b642-4c78-8f37-2d36345b974f" providerId="ADAL" clId="{70589940-FF7A-40C5-885D-A14B5A554AB8}" dt="2019-12-20T15:06:20.873" v="150" actId="1076"/>
          <ac:picMkLst>
            <pc:docMk/>
            <pc:sldMk cId="734662183" sldId="392"/>
            <ac:picMk id="3" creationId="{1E6919DE-2F05-49C4-8DFC-80C309A22391}"/>
          </ac:picMkLst>
        </pc:picChg>
        <pc:picChg chg="mod">
          <ac:chgData name="Beach, Christopher" userId="97e571a8-b642-4c78-8f37-2d36345b974f" providerId="ADAL" clId="{70589940-FF7A-40C5-885D-A14B5A554AB8}" dt="2019-12-20T15:06:34.544" v="153" actId="1076"/>
          <ac:picMkLst>
            <pc:docMk/>
            <pc:sldMk cId="734662183" sldId="392"/>
            <ac:picMk id="5" creationId="{6280C0CB-C6C4-4E64-866E-A7820C0ACB4E}"/>
          </ac:picMkLst>
        </pc:picChg>
      </pc:sldChg>
      <pc:sldChg chg="modSp add">
        <pc:chgData name="Beach, Christopher" userId="97e571a8-b642-4c78-8f37-2d36345b974f" providerId="ADAL" clId="{70589940-FF7A-40C5-885D-A14B5A554AB8}" dt="2019-12-20T15:24:23.708" v="177" actId="1076"/>
        <pc:sldMkLst>
          <pc:docMk/>
          <pc:sldMk cId="2557672693" sldId="393"/>
        </pc:sldMkLst>
        <pc:spChg chg="mod">
          <ac:chgData name="Beach, Christopher" userId="97e571a8-b642-4c78-8f37-2d36345b974f" providerId="ADAL" clId="{70589940-FF7A-40C5-885D-A14B5A554AB8}" dt="2019-12-20T15:24:23.708" v="177" actId="1076"/>
          <ac:spMkLst>
            <pc:docMk/>
            <pc:sldMk cId="2557672693" sldId="393"/>
            <ac:spMk id="5" creationId="{9176490C-B1A7-410D-97ED-0789ECB8BF2E}"/>
          </ac:spMkLst>
        </pc:spChg>
        <pc:picChg chg="mod">
          <ac:chgData name="Beach, Christopher" userId="97e571a8-b642-4c78-8f37-2d36345b974f" providerId="ADAL" clId="{70589940-FF7A-40C5-885D-A14B5A554AB8}" dt="2019-12-20T15:24:16.653" v="175" actId="14100"/>
          <ac:picMkLst>
            <pc:docMk/>
            <pc:sldMk cId="2557672693" sldId="393"/>
            <ac:picMk id="4" creationId="{EAC6DF05-8B7E-4525-B163-2EBE1D1E7F79}"/>
          </ac:picMkLst>
        </pc:picChg>
      </pc:sldChg>
      <pc:sldChg chg="modSp add">
        <pc:chgData name="Beach, Christopher" userId="97e571a8-b642-4c78-8f37-2d36345b974f" providerId="ADAL" clId="{70589940-FF7A-40C5-885D-A14B5A554AB8}" dt="2019-12-20T15:25:47.107" v="184" actId="1076"/>
        <pc:sldMkLst>
          <pc:docMk/>
          <pc:sldMk cId="1549325539" sldId="394"/>
        </pc:sldMkLst>
        <pc:spChg chg="mod">
          <ac:chgData name="Beach, Christopher" userId="97e571a8-b642-4c78-8f37-2d36345b974f" providerId="ADAL" clId="{70589940-FF7A-40C5-885D-A14B5A554AB8}" dt="2019-12-20T15:25:47.107" v="184" actId="1076"/>
          <ac:spMkLst>
            <pc:docMk/>
            <pc:sldMk cId="1549325539" sldId="394"/>
            <ac:spMk id="4" creationId="{A199B60E-4966-4ED9-A15E-327680B6CB16}"/>
          </ac:spMkLst>
        </pc:spChg>
        <pc:picChg chg="mod">
          <ac:chgData name="Beach, Christopher" userId="97e571a8-b642-4c78-8f37-2d36345b974f" providerId="ADAL" clId="{70589940-FF7A-40C5-885D-A14B5A554AB8}" dt="2019-12-20T15:25:34.835" v="181" actId="1076"/>
          <ac:picMkLst>
            <pc:docMk/>
            <pc:sldMk cId="1549325539" sldId="394"/>
            <ac:picMk id="3" creationId="{E719F574-BBB0-44DD-AFF6-B236A9FA74D5}"/>
          </ac:picMkLst>
        </pc:picChg>
      </pc:sldChg>
      <pc:sldChg chg="add ord">
        <pc:chgData name="Beach, Christopher" userId="97e571a8-b642-4c78-8f37-2d36345b974f" providerId="ADAL" clId="{70589940-FF7A-40C5-885D-A14B5A554AB8}" dt="2019-12-20T14:45:13.495" v="95"/>
        <pc:sldMkLst>
          <pc:docMk/>
          <pc:sldMk cId="3019967587" sldId="398"/>
        </pc:sldMkLst>
      </pc:sldChg>
      <pc:sldChg chg="modSp add">
        <pc:chgData name="Beach, Christopher" userId="97e571a8-b642-4c78-8f37-2d36345b974f" providerId="ADAL" clId="{70589940-FF7A-40C5-885D-A14B5A554AB8}" dt="2019-12-20T14:39:44.338" v="62" actId="1076"/>
        <pc:sldMkLst>
          <pc:docMk/>
          <pc:sldMk cId="143000075" sldId="399"/>
        </pc:sldMkLst>
        <pc:spChg chg="mod">
          <ac:chgData name="Beach, Christopher" userId="97e571a8-b642-4c78-8f37-2d36345b974f" providerId="ADAL" clId="{70589940-FF7A-40C5-885D-A14B5A554AB8}" dt="2019-12-20T14:39:09.933" v="51" actId="1076"/>
          <ac:spMkLst>
            <pc:docMk/>
            <pc:sldMk cId="143000075" sldId="399"/>
            <ac:spMk id="8" creationId="{2CA29E29-717A-4A4D-BC70-3B74F082DE6B}"/>
          </ac:spMkLst>
        </pc:spChg>
        <pc:picChg chg="mod">
          <ac:chgData name="Beach, Christopher" userId="97e571a8-b642-4c78-8f37-2d36345b974f" providerId="ADAL" clId="{70589940-FF7A-40C5-885D-A14B5A554AB8}" dt="2019-12-20T14:39:44.338" v="62" actId="1076"/>
          <ac:picMkLst>
            <pc:docMk/>
            <pc:sldMk cId="143000075" sldId="399"/>
            <ac:picMk id="4" creationId="{D252364E-8DB1-4A50-8E40-B45696893554}"/>
          </ac:picMkLst>
        </pc:picChg>
        <pc:picChg chg="mod">
          <ac:chgData name="Beach, Christopher" userId="97e571a8-b642-4c78-8f37-2d36345b974f" providerId="ADAL" clId="{70589940-FF7A-40C5-885D-A14B5A554AB8}" dt="2019-12-20T14:38:59.269" v="49" actId="1076"/>
          <ac:picMkLst>
            <pc:docMk/>
            <pc:sldMk cId="143000075" sldId="399"/>
            <ac:picMk id="6" creationId="{A35E1F0F-3927-401A-B5DC-5DE7C18B7BA8}"/>
          </ac:picMkLst>
        </pc:picChg>
        <pc:picChg chg="mod">
          <ac:chgData name="Beach, Christopher" userId="97e571a8-b642-4c78-8f37-2d36345b974f" providerId="ADAL" clId="{70589940-FF7A-40C5-885D-A14B5A554AB8}" dt="2019-12-20T14:39:40.635" v="61" actId="1076"/>
          <ac:picMkLst>
            <pc:docMk/>
            <pc:sldMk cId="143000075" sldId="399"/>
            <ac:picMk id="7" creationId="{CFE6B8A9-DD62-45F3-851E-69DD600E44FA}"/>
          </ac:picMkLst>
        </pc:picChg>
      </pc:sldChg>
      <pc:sldChg chg="modSp add">
        <pc:chgData name="Beach, Christopher" userId="97e571a8-b642-4c78-8f37-2d36345b974f" providerId="ADAL" clId="{70589940-FF7A-40C5-885D-A14B5A554AB8}" dt="2019-12-20T14:42:12.015" v="76" actId="1076"/>
        <pc:sldMkLst>
          <pc:docMk/>
          <pc:sldMk cId="3065370079" sldId="400"/>
        </pc:sldMkLst>
        <pc:spChg chg="mod">
          <ac:chgData name="Beach, Christopher" userId="97e571a8-b642-4c78-8f37-2d36345b974f" providerId="ADAL" clId="{70589940-FF7A-40C5-885D-A14B5A554AB8}" dt="2019-12-20T14:41:45.072" v="69" actId="1076"/>
          <ac:spMkLst>
            <pc:docMk/>
            <pc:sldMk cId="3065370079" sldId="400"/>
            <ac:spMk id="8" creationId="{2CA29E29-717A-4A4D-BC70-3B74F082DE6B}"/>
          </ac:spMkLst>
        </pc:spChg>
        <pc:picChg chg="mod">
          <ac:chgData name="Beach, Christopher" userId="97e571a8-b642-4c78-8f37-2d36345b974f" providerId="ADAL" clId="{70589940-FF7A-40C5-885D-A14B5A554AB8}" dt="2019-12-20T14:42:12.015" v="76" actId="1076"/>
          <ac:picMkLst>
            <pc:docMk/>
            <pc:sldMk cId="3065370079" sldId="400"/>
            <ac:picMk id="4" creationId="{D252364E-8DB1-4A50-8E40-B45696893554}"/>
          </ac:picMkLst>
        </pc:picChg>
        <pc:picChg chg="mod">
          <ac:chgData name="Beach, Christopher" userId="97e571a8-b642-4c78-8f37-2d36345b974f" providerId="ADAL" clId="{70589940-FF7A-40C5-885D-A14B5A554AB8}" dt="2019-12-20T14:41:32.450" v="66" actId="1076"/>
          <ac:picMkLst>
            <pc:docMk/>
            <pc:sldMk cId="3065370079" sldId="400"/>
            <ac:picMk id="6" creationId="{A35E1F0F-3927-401A-B5DC-5DE7C18B7BA8}"/>
          </ac:picMkLst>
        </pc:picChg>
        <pc:picChg chg="mod">
          <ac:chgData name="Beach, Christopher" userId="97e571a8-b642-4c78-8f37-2d36345b974f" providerId="ADAL" clId="{70589940-FF7A-40C5-885D-A14B5A554AB8}" dt="2019-12-20T14:42:08.605" v="75" actId="1076"/>
          <ac:picMkLst>
            <pc:docMk/>
            <pc:sldMk cId="3065370079" sldId="400"/>
            <ac:picMk id="7" creationId="{CFE6B8A9-DD62-45F3-851E-69DD600E44FA}"/>
          </ac:picMkLst>
        </pc:picChg>
      </pc:sldChg>
      <pc:sldChg chg="modSp add del">
        <pc:chgData name="Beach, Christopher" userId="97e571a8-b642-4c78-8f37-2d36345b974f" providerId="ADAL" clId="{70589940-FF7A-40C5-885D-A14B5A554AB8}" dt="2019-12-20T15:22:40.247" v="171" actId="2696"/>
        <pc:sldMkLst>
          <pc:docMk/>
          <pc:sldMk cId="123164312" sldId="401"/>
        </pc:sldMkLst>
        <pc:spChg chg="mod">
          <ac:chgData name="Beach, Christopher" userId="97e571a8-b642-4c78-8f37-2d36345b974f" providerId="ADAL" clId="{70589940-FF7A-40C5-885D-A14B5A554AB8}" dt="2019-12-20T15:21:22.146" v="170" actId="1076"/>
          <ac:spMkLst>
            <pc:docMk/>
            <pc:sldMk cId="123164312" sldId="401"/>
            <ac:spMk id="4" creationId="{974AD954-AE74-48B7-A64E-7070CBA5C60C}"/>
          </ac:spMkLst>
        </pc:spChg>
        <pc:picChg chg="mod">
          <ac:chgData name="Beach, Christopher" userId="97e571a8-b642-4c78-8f37-2d36345b974f" providerId="ADAL" clId="{70589940-FF7A-40C5-885D-A14B5A554AB8}" dt="2019-12-20T15:20:51.066" v="168" actId="1076"/>
          <ac:picMkLst>
            <pc:docMk/>
            <pc:sldMk cId="123164312" sldId="401"/>
            <ac:picMk id="3" creationId="{1E6919DE-2F05-49C4-8DFC-80C309A22391}"/>
          </ac:picMkLst>
        </pc:picChg>
        <pc:picChg chg="mod">
          <ac:chgData name="Beach, Christopher" userId="97e571a8-b642-4c78-8f37-2d36345b974f" providerId="ADAL" clId="{70589940-FF7A-40C5-885D-A14B5A554AB8}" dt="2019-12-20T15:20:59.315" v="169" actId="1076"/>
          <ac:picMkLst>
            <pc:docMk/>
            <pc:sldMk cId="123164312" sldId="401"/>
            <ac:picMk id="5" creationId="{6280C0CB-C6C4-4E64-866E-A7820C0ACB4E}"/>
          </ac:picMkLst>
        </pc:picChg>
      </pc:sldChg>
      <pc:sldChg chg="modSp add del">
        <pc:chgData name="Beach, Christopher" userId="97e571a8-b642-4c78-8f37-2d36345b974f" providerId="ADAL" clId="{70589940-FF7A-40C5-885D-A14B5A554AB8}" dt="2019-12-20T14:44:55.920" v="91" actId="2696"/>
        <pc:sldMkLst>
          <pc:docMk/>
          <pc:sldMk cId="682968154" sldId="401"/>
        </pc:sldMkLst>
        <pc:spChg chg="mod">
          <ac:chgData name="Beach, Christopher" userId="97e571a8-b642-4c78-8f37-2d36345b974f" providerId="ADAL" clId="{70589940-FF7A-40C5-885D-A14B5A554AB8}" dt="2019-12-20T14:44:04.914" v="82" actId="1076"/>
          <ac:spMkLst>
            <pc:docMk/>
            <pc:sldMk cId="682968154" sldId="401"/>
            <ac:spMk id="8" creationId="{2CA29E29-717A-4A4D-BC70-3B74F082DE6B}"/>
          </ac:spMkLst>
        </pc:spChg>
        <pc:picChg chg="mod">
          <ac:chgData name="Beach, Christopher" userId="97e571a8-b642-4c78-8f37-2d36345b974f" providerId="ADAL" clId="{70589940-FF7A-40C5-885D-A14B5A554AB8}" dt="2019-12-20T14:44:29.890" v="90" actId="14100"/>
          <ac:picMkLst>
            <pc:docMk/>
            <pc:sldMk cId="682968154" sldId="401"/>
            <ac:picMk id="4" creationId="{D252364E-8DB1-4A50-8E40-B45696893554}"/>
          </ac:picMkLst>
        </pc:picChg>
        <pc:picChg chg="mod">
          <ac:chgData name="Beach, Christopher" userId="97e571a8-b642-4c78-8f37-2d36345b974f" providerId="ADAL" clId="{70589940-FF7A-40C5-885D-A14B5A554AB8}" dt="2019-12-20T14:43:55.692" v="79" actId="1076"/>
          <ac:picMkLst>
            <pc:docMk/>
            <pc:sldMk cId="682968154" sldId="401"/>
            <ac:picMk id="6" creationId="{A35E1F0F-3927-401A-B5DC-5DE7C18B7BA8}"/>
          </ac:picMkLst>
        </pc:picChg>
        <pc:picChg chg="mod">
          <ac:chgData name="Beach, Christopher" userId="97e571a8-b642-4c78-8f37-2d36345b974f" providerId="ADAL" clId="{70589940-FF7A-40C5-885D-A14B5A554AB8}" dt="2019-12-20T14:44:27.090" v="89" actId="1076"/>
          <ac:picMkLst>
            <pc:docMk/>
            <pc:sldMk cId="682968154" sldId="401"/>
            <ac:picMk id="7" creationId="{CFE6B8A9-DD62-45F3-851E-69DD600E44FA}"/>
          </ac:picMkLst>
        </pc:picChg>
      </pc:sldChg>
      <pc:sldChg chg="add del">
        <pc:chgData name="Beach, Christopher" userId="97e571a8-b642-4c78-8f37-2d36345b974f" providerId="ADAL" clId="{70589940-FF7A-40C5-885D-A14B5A554AB8}" dt="2019-12-20T14:45:07.210" v="93"/>
        <pc:sldMkLst>
          <pc:docMk/>
          <pc:sldMk cId="1149653975" sldId="401"/>
        </pc:sldMkLst>
      </pc:sldChg>
      <pc:sldChg chg="addSp modSp add">
        <pc:chgData name="Beach, Christopher" userId="97e571a8-b642-4c78-8f37-2d36345b974f" providerId="ADAL" clId="{70589940-FF7A-40C5-885D-A14B5A554AB8}" dt="2019-12-20T15:38:32.743" v="312" actId="1076"/>
        <pc:sldMkLst>
          <pc:docMk/>
          <pc:sldMk cId="1490692319" sldId="401"/>
        </pc:sldMkLst>
        <pc:spChg chg="add mod">
          <ac:chgData name="Beach, Christopher" userId="97e571a8-b642-4c78-8f37-2d36345b974f" providerId="ADAL" clId="{70589940-FF7A-40C5-885D-A14B5A554AB8}" dt="2019-12-20T15:38:32.743" v="312" actId="1076"/>
          <ac:spMkLst>
            <pc:docMk/>
            <pc:sldMk cId="1490692319" sldId="401"/>
            <ac:spMk id="4" creationId="{38FE0265-F366-45DA-A5BF-537BAC45589C}"/>
          </ac:spMkLst>
        </pc:spChg>
        <pc:picChg chg="add mod">
          <ac:chgData name="Beach, Christopher" userId="97e571a8-b642-4c78-8f37-2d36345b974f" providerId="ADAL" clId="{70589940-FF7A-40C5-885D-A14B5A554AB8}" dt="2019-12-20T15:31:08.411" v="190" actId="1076"/>
          <ac:picMkLst>
            <pc:docMk/>
            <pc:sldMk cId="1490692319" sldId="401"/>
            <ac:picMk id="3" creationId="{62C98231-96E7-4A0B-AD25-BBDE71C56ADC}"/>
          </ac:picMkLst>
        </pc:picChg>
      </pc:sldChg>
      <pc:sldChg chg="add del">
        <pc:chgData name="Beach, Christopher" userId="97e571a8-b642-4c78-8f37-2d36345b974f" providerId="ADAL" clId="{70589940-FF7A-40C5-885D-A14B5A554AB8}" dt="2019-12-20T14:45:17.978" v="96" actId="2696"/>
        <pc:sldMkLst>
          <pc:docMk/>
          <pc:sldMk cId="2336372366" sldId="401"/>
        </pc:sldMkLst>
      </pc:sldChg>
      <pc:sldChg chg="modSp add ord">
        <pc:chgData name="Beach, Christopher" userId="97e571a8-b642-4c78-8f37-2d36345b974f" providerId="ADAL" clId="{70589940-FF7A-40C5-885D-A14B5A554AB8}" dt="2019-12-20T15:51:11.875" v="478" actId="1076"/>
        <pc:sldMkLst>
          <pc:docMk/>
          <pc:sldMk cId="3418070015" sldId="402"/>
        </pc:sldMkLst>
        <pc:spChg chg="mod">
          <ac:chgData name="Beach, Christopher" userId="97e571a8-b642-4c78-8f37-2d36345b974f" providerId="ADAL" clId="{70589940-FF7A-40C5-885D-A14B5A554AB8}" dt="2019-12-20T15:51:11.875" v="478" actId="1076"/>
          <ac:spMkLst>
            <pc:docMk/>
            <pc:sldMk cId="3418070015" sldId="402"/>
            <ac:spMk id="4" creationId="{DE533FC9-44D8-43F4-8F04-CD1F77D36ECB}"/>
          </ac:spMkLst>
        </pc:spChg>
        <pc:picChg chg="mod">
          <ac:chgData name="Beach, Christopher" userId="97e571a8-b642-4c78-8f37-2d36345b974f" providerId="ADAL" clId="{70589940-FF7A-40C5-885D-A14B5A554AB8}" dt="2019-12-20T15:51:02.453" v="476" actId="1076"/>
          <ac:picMkLst>
            <pc:docMk/>
            <pc:sldMk cId="3418070015" sldId="402"/>
            <ac:picMk id="3" creationId="{C3941216-938C-49B0-8715-FD310A5DC0DA}"/>
          </ac:picMkLst>
        </pc:picChg>
        <pc:picChg chg="mod">
          <ac:chgData name="Beach, Christopher" userId="97e571a8-b642-4c78-8f37-2d36345b974f" providerId="ADAL" clId="{70589940-FF7A-40C5-885D-A14B5A554AB8}" dt="2019-12-20T15:50:52.502" v="472" actId="14100"/>
          <ac:picMkLst>
            <pc:docMk/>
            <pc:sldMk cId="3418070015" sldId="402"/>
            <ac:picMk id="5" creationId="{DED8E33F-00E8-456E-B563-2551060C676C}"/>
          </ac:picMkLst>
        </pc:picChg>
      </pc:sldChg>
      <pc:sldChg chg="addSp delSp modSp add">
        <pc:chgData name="Beach, Christopher" userId="97e571a8-b642-4c78-8f37-2d36345b974f" providerId="ADAL" clId="{70589940-FF7A-40C5-885D-A14B5A554AB8}" dt="2019-12-20T15:50:27.200" v="469" actId="1076"/>
        <pc:sldMkLst>
          <pc:docMk/>
          <pc:sldMk cId="1542269854" sldId="403"/>
        </pc:sldMkLst>
        <pc:spChg chg="add mod">
          <ac:chgData name="Beach, Christopher" userId="97e571a8-b642-4c78-8f37-2d36345b974f" providerId="ADAL" clId="{70589940-FF7A-40C5-885D-A14B5A554AB8}" dt="2019-12-20T15:41:50.378" v="448" actId="1076"/>
          <ac:spMkLst>
            <pc:docMk/>
            <pc:sldMk cId="1542269854" sldId="403"/>
            <ac:spMk id="4" creationId="{EC0D6DCD-B1C2-4D77-B17D-6BAA5F818C97}"/>
          </ac:spMkLst>
        </pc:spChg>
        <pc:picChg chg="add mod">
          <ac:chgData name="Beach, Christopher" userId="97e571a8-b642-4c78-8f37-2d36345b974f" providerId="ADAL" clId="{70589940-FF7A-40C5-885D-A14B5A554AB8}" dt="2019-12-20T15:49:26.613" v="458" actId="1076"/>
          <ac:picMkLst>
            <pc:docMk/>
            <pc:sldMk cId="1542269854" sldId="403"/>
            <ac:picMk id="3" creationId="{E0D7B722-6269-4406-8E55-3893A8BFB54A}"/>
          </ac:picMkLst>
        </pc:picChg>
        <pc:picChg chg="add del">
          <ac:chgData name="Beach, Christopher" userId="97e571a8-b642-4c78-8f37-2d36345b974f" providerId="ADAL" clId="{70589940-FF7A-40C5-885D-A14B5A554AB8}" dt="2019-12-20T15:44:22.247" v="451" actId="478"/>
          <ac:picMkLst>
            <pc:docMk/>
            <pc:sldMk cId="1542269854" sldId="403"/>
            <ac:picMk id="5" creationId="{3EDFC631-B78A-4BF4-946B-BBD74C98A876}"/>
          </ac:picMkLst>
        </pc:picChg>
        <pc:picChg chg="add mod">
          <ac:chgData name="Beach, Christopher" userId="97e571a8-b642-4c78-8f37-2d36345b974f" providerId="ADAL" clId="{70589940-FF7A-40C5-885D-A14B5A554AB8}" dt="2019-12-20T15:50:27.200" v="469" actId="1076"/>
          <ac:picMkLst>
            <pc:docMk/>
            <pc:sldMk cId="1542269854" sldId="403"/>
            <ac:picMk id="7" creationId="{A3EFEF83-6FAB-4F08-B42B-E9B83AEC535A}"/>
          </ac:picMkLst>
        </pc:picChg>
      </pc:sldChg>
      <pc:sldChg chg="add">
        <pc:chgData name="Beach, Christopher" userId="97e571a8-b642-4c78-8f37-2d36345b974f" providerId="ADAL" clId="{70589940-FF7A-40C5-885D-A14B5A554AB8}" dt="2019-12-20T15:54:55.816" v="517"/>
        <pc:sldMkLst>
          <pc:docMk/>
          <pc:sldMk cId="3469710820" sldId="404"/>
        </pc:sldMkLst>
      </pc:sldChg>
      <pc:sldChg chg="add">
        <pc:chgData name="Beach, Christopher" userId="97e571a8-b642-4c78-8f37-2d36345b974f" providerId="ADAL" clId="{70589940-FF7A-40C5-885D-A14B5A554AB8}" dt="2019-12-20T15:55:07.937" v="518"/>
        <pc:sldMkLst>
          <pc:docMk/>
          <pc:sldMk cId="4128425208" sldId="405"/>
        </pc:sldMkLst>
      </pc:sldChg>
      <pc:sldChg chg="add">
        <pc:chgData name="Beach, Christopher" userId="97e571a8-b642-4c78-8f37-2d36345b974f" providerId="ADAL" clId="{70589940-FF7A-40C5-885D-A14B5A554AB8}" dt="2019-12-20T15:55:18.367" v="519"/>
        <pc:sldMkLst>
          <pc:docMk/>
          <pc:sldMk cId="1936139213" sldId="406"/>
        </pc:sldMkLst>
      </pc:sldChg>
      <pc:sldChg chg="add">
        <pc:chgData name="Beach, Christopher" userId="97e571a8-b642-4c78-8f37-2d36345b974f" providerId="ADAL" clId="{70589940-FF7A-40C5-885D-A14B5A554AB8}" dt="2019-12-20T15:55:24.807" v="520"/>
        <pc:sldMkLst>
          <pc:docMk/>
          <pc:sldMk cId="253991199" sldId="407"/>
        </pc:sldMkLst>
      </pc:sldChg>
      <pc:sldChg chg="add">
        <pc:chgData name="Beach, Christopher" userId="97e571a8-b642-4c78-8f37-2d36345b974f" providerId="ADAL" clId="{70589940-FF7A-40C5-885D-A14B5A554AB8}" dt="2019-12-20T15:55:32.868" v="521"/>
        <pc:sldMkLst>
          <pc:docMk/>
          <pc:sldMk cId="965397621" sldId="4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729" cy="463869"/>
          </a:xfrm>
          <a:prstGeom prst="rect">
            <a:avLst/>
          </a:prstGeom>
        </p:spPr>
        <p:txBody>
          <a:bodyPr vert="horz" lIns="91083" tIns="45542" rIns="91083" bIns="45542" rtlCol="0"/>
          <a:lstStyle>
            <a:lvl1pPr algn="l">
              <a:defRPr sz="1200"/>
            </a:lvl1pPr>
          </a:lstStyle>
          <a:p>
            <a:endParaRPr lang="en-US" dirty="0"/>
          </a:p>
        </p:txBody>
      </p:sp>
      <p:sp>
        <p:nvSpPr>
          <p:cNvPr id="3" name="Date Placeholder 2"/>
          <p:cNvSpPr>
            <a:spLocks noGrp="1"/>
          </p:cNvSpPr>
          <p:nvPr>
            <p:ph type="dt" sz="quarter" idx="1"/>
          </p:nvPr>
        </p:nvSpPr>
        <p:spPr>
          <a:xfrm>
            <a:off x="3956693" y="0"/>
            <a:ext cx="3026729" cy="463869"/>
          </a:xfrm>
          <a:prstGeom prst="rect">
            <a:avLst/>
          </a:prstGeom>
        </p:spPr>
        <p:txBody>
          <a:bodyPr vert="horz" lIns="91083" tIns="45542" rIns="91083" bIns="45542" rtlCol="0"/>
          <a:lstStyle>
            <a:lvl1pPr algn="r">
              <a:defRPr sz="1200"/>
            </a:lvl1pPr>
          </a:lstStyle>
          <a:p>
            <a:fld id="{0A2B3AE0-1A08-4962-A161-0B4D416FB092}" type="datetimeFigureOut">
              <a:rPr lang="en-US" smtClean="0"/>
              <a:t>12/20/2019</a:t>
            </a:fld>
            <a:endParaRPr lang="en-US" dirty="0"/>
          </a:p>
        </p:txBody>
      </p:sp>
      <p:sp>
        <p:nvSpPr>
          <p:cNvPr id="4" name="Footer Placeholder 3"/>
          <p:cNvSpPr>
            <a:spLocks noGrp="1"/>
          </p:cNvSpPr>
          <p:nvPr>
            <p:ph type="ftr" sz="quarter" idx="2"/>
          </p:nvPr>
        </p:nvSpPr>
        <p:spPr>
          <a:xfrm>
            <a:off x="0" y="8818248"/>
            <a:ext cx="3026729" cy="463869"/>
          </a:xfrm>
          <a:prstGeom prst="rect">
            <a:avLst/>
          </a:prstGeom>
        </p:spPr>
        <p:txBody>
          <a:bodyPr vert="horz" lIns="91083" tIns="45542" rIns="91083" bIns="45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693" y="8818248"/>
            <a:ext cx="3026729" cy="463869"/>
          </a:xfrm>
          <a:prstGeom prst="rect">
            <a:avLst/>
          </a:prstGeom>
        </p:spPr>
        <p:txBody>
          <a:bodyPr vert="horz" lIns="91083" tIns="45542" rIns="91083" bIns="45542" rtlCol="0" anchor="b"/>
          <a:lstStyle>
            <a:lvl1pPr algn="r">
              <a:defRPr sz="1200"/>
            </a:lvl1pPr>
          </a:lstStyle>
          <a:p>
            <a:fld id="{6233213D-232D-429B-8337-F29C1A30D1E6}" type="slidenum">
              <a:rPr lang="en-US" smtClean="0"/>
              <a:t>‹#›</a:t>
            </a:fld>
            <a:endParaRPr lang="en-US" dirty="0"/>
          </a:p>
        </p:txBody>
      </p:sp>
    </p:spTree>
    <p:extLst>
      <p:ext uri="{BB962C8B-B14F-4D97-AF65-F5344CB8AC3E}">
        <p14:creationId xmlns:p14="http://schemas.microsoft.com/office/powerpoint/2010/main" val="4127930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60" tIns="46480" rIns="92960" bIns="4648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60" tIns="46480" rIns="92960" bIns="46480" rtlCol="0"/>
          <a:lstStyle>
            <a:lvl1pPr algn="r">
              <a:defRPr sz="1200"/>
            </a:lvl1pPr>
          </a:lstStyle>
          <a:p>
            <a:fld id="{DDF5BF11-7644-4739-9584-49F51518F186}" type="datetimeFigureOut">
              <a:rPr lang="en-US" smtClean="0"/>
              <a:pPr/>
              <a:t>12/20/2019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60" tIns="46480" rIns="92960" bIns="4648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60" tIns="46480" rIns="92960" bIns="464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60" tIns="46480" rIns="92960" bIns="464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60" tIns="46480" rIns="92960" bIns="46480" rtlCol="0" anchor="b"/>
          <a:lstStyle>
            <a:lvl1pPr algn="r">
              <a:defRPr sz="1200"/>
            </a:lvl1pPr>
          </a:lstStyle>
          <a:p>
            <a:fld id="{BCAB57FA-07D5-4208-A962-1A20CBF75EC1}" type="slidenum">
              <a:rPr lang="en-US" smtClean="0"/>
              <a:pPr/>
              <a:t>‹#›</a:t>
            </a:fld>
            <a:endParaRPr lang="en-US" dirty="0"/>
          </a:p>
        </p:txBody>
      </p:sp>
    </p:spTree>
    <p:extLst>
      <p:ext uri="{BB962C8B-B14F-4D97-AF65-F5344CB8AC3E}">
        <p14:creationId xmlns:p14="http://schemas.microsoft.com/office/powerpoint/2010/main" val="284242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B57FA-07D5-4208-A962-1A20CBF75EC1}" type="slidenum">
              <a:rPr lang="en-US" smtClean="0"/>
              <a:pPr/>
              <a:t>1</a:t>
            </a:fld>
            <a:endParaRPr lang="en-US" dirty="0"/>
          </a:p>
        </p:txBody>
      </p:sp>
    </p:spTree>
    <p:extLst>
      <p:ext uri="{BB962C8B-B14F-4D97-AF65-F5344CB8AC3E}">
        <p14:creationId xmlns:p14="http://schemas.microsoft.com/office/powerpoint/2010/main" val="200973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8132" name="Slide Number Placeholder 3"/>
          <p:cNvSpPr>
            <a:spLocks noGrp="1"/>
          </p:cNvSpPr>
          <p:nvPr>
            <p:ph type="sldNum" sz="quarter" idx="5"/>
          </p:nvPr>
        </p:nvSpPr>
        <p:spPr>
          <a:noFill/>
        </p:spPr>
        <p:txBody>
          <a:bodyPr/>
          <a:lstStyle>
            <a:lvl1pPr defTabSz="928119">
              <a:defRPr sz="2000">
                <a:solidFill>
                  <a:schemeClr val="tx1"/>
                </a:solidFill>
                <a:latin typeface="Arial" charset="0"/>
              </a:defRPr>
            </a:lvl1pPr>
            <a:lvl2pPr marL="741547" indent="-284602" defTabSz="928119">
              <a:defRPr sz="2000">
                <a:solidFill>
                  <a:schemeClr val="tx1"/>
                </a:solidFill>
                <a:latin typeface="Arial" charset="0"/>
              </a:defRPr>
            </a:lvl2pPr>
            <a:lvl3pPr marL="1141570" indent="-227682" defTabSz="928119">
              <a:defRPr sz="2000">
                <a:solidFill>
                  <a:schemeClr val="tx1"/>
                </a:solidFill>
                <a:latin typeface="Arial" charset="0"/>
              </a:defRPr>
            </a:lvl3pPr>
            <a:lvl4pPr marL="1598514" indent="-227682" defTabSz="928119">
              <a:defRPr sz="2000">
                <a:solidFill>
                  <a:schemeClr val="tx1"/>
                </a:solidFill>
                <a:latin typeface="Arial" charset="0"/>
              </a:defRPr>
            </a:lvl4pPr>
            <a:lvl5pPr marL="2055458" indent="-227682" defTabSz="928119">
              <a:defRPr sz="2000">
                <a:solidFill>
                  <a:schemeClr val="tx1"/>
                </a:solidFill>
                <a:latin typeface="Arial" charset="0"/>
              </a:defRPr>
            </a:lvl5pPr>
            <a:lvl6pPr marL="2510821" indent="-227682" defTabSz="928119" eaLnBrk="0" fontAlgn="base" hangingPunct="0">
              <a:spcBef>
                <a:spcPct val="0"/>
              </a:spcBef>
              <a:spcAft>
                <a:spcPct val="0"/>
              </a:spcAft>
              <a:defRPr sz="2000">
                <a:solidFill>
                  <a:schemeClr val="tx1"/>
                </a:solidFill>
                <a:latin typeface="Arial" charset="0"/>
              </a:defRPr>
            </a:lvl6pPr>
            <a:lvl7pPr marL="2966185" indent="-227682" defTabSz="928119" eaLnBrk="0" fontAlgn="base" hangingPunct="0">
              <a:spcBef>
                <a:spcPct val="0"/>
              </a:spcBef>
              <a:spcAft>
                <a:spcPct val="0"/>
              </a:spcAft>
              <a:defRPr sz="2000">
                <a:solidFill>
                  <a:schemeClr val="tx1"/>
                </a:solidFill>
                <a:latin typeface="Arial" charset="0"/>
              </a:defRPr>
            </a:lvl7pPr>
            <a:lvl8pPr marL="3421548" indent="-227682" defTabSz="928119" eaLnBrk="0" fontAlgn="base" hangingPunct="0">
              <a:spcBef>
                <a:spcPct val="0"/>
              </a:spcBef>
              <a:spcAft>
                <a:spcPct val="0"/>
              </a:spcAft>
              <a:defRPr sz="2000">
                <a:solidFill>
                  <a:schemeClr val="tx1"/>
                </a:solidFill>
                <a:latin typeface="Arial" charset="0"/>
              </a:defRPr>
            </a:lvl8pPr>
            <a:lvl9pPr marL="3876911" indent="-227682" defTabSz="928119" eaLnBrk="0" fontAlgn="base" hangingPunct="0">
              <a:spcBef>
                <a:spcPct val="0"/>
              </a:spcBef>
              <a:spcAft>
                <a:spcPct val="0"/>
              </a:spcAft>
              <a:defRPr sz="2000">
                <a:solidFill>
                  <a:schemeClr val="tx1"/>
                </a:solidFill>
                <a:latin typeface="Arial" charset="0"/>
              </a:defRPr>
            </a:lvl9pPr>
          </a:lstStyle>
          <a:p>
            <a:fld id="{DA787E70-5344-4B73-B130-2DA80B00BF0D}" type="slidenum">
              <a:rPr lang="en-US" altLang="en-US" sz="1200"/>
              <a:pPr/>
              <a:t>2</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B57FA-07D5-4208-A962-1A20CBF75EC1}" type="slidenum">
              <a:rPr lang="en-US" smtClean="0"/>
              <a:pPr/>
              <a:t>4</a:t>
            </a:fld>
            <a:endParaRPr lang="en-US"/>
          </a:p>
        </p:txBody>
      </p:sp>
      <p:sp>
        <p:nvSpPr>
          <p:cNvPr id="5" name="Header Placeholder 4">
            <a:extLst>
              <a:ext uri="{FF2B5EF4-FFF2-40B4-BE49-F238E27FC236}">
                <a16:creationId xmlns:a16="http://schemas.microsoft.com/office/drawing/2014/main" id="{A14AF3BC-F0B8-46F7-9D22-A8425538468D}"/>
              </a:ext>
            </a:extLst>
          </p:cNvPr>
          <p:cNvSpPr>
            <a:spLocks noGrp="1"/>
          </p:cNvSpPr>
          <p:nvPr>
            <p:ph type="hdr" sz="quarter" idx="11"/>
          </p:nvPr>
        </p:nvSpPr>
        <p:spPr/>
        <p:txBody>
          <a:bodyPr/>
          <a:lstStyle/>
          <a:p>
            <a:r>
              <a:rPr lang="en-US"/>
              <a:t>Overview of CARA and Substance Aubse Functionaltiy</a:t>
            </a:r>
          </a:p>
        </p:txBody>
      </p:sp>
    </p:spTree>
    <p:extLst>
      <p:ext uri="{BB962C8B-B14F-4D97-AF65-F5344CB8AC3E}">
        <p14:creationId xmlns:p14="http://schemas.microsoft.com/office/powerpoint/2010/main" val="128459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B57FA-07D5-4208-A962-1A20CBF75EC1}" type="slidenum">
              <a:rPr lang="en-US" smtClean="0"/>
              <a:pPr/>
              <a:t>46</a:t>
            </a:fld>
            <a:endParaRPr lang="en-US"/>
          </a:p>
        </p:txBody>
      </p:sp>
      <p:sp>
        <p:nvSpPr>
          <p:cNvPr id="5" name="Header Placeholder 4">
            <a:extLst>
              <a:ext uri="{FF2B5EF4-FFF2-40B4-BE49-F238E27FC236}">
                <a16:creationId xmlns:a16="http://schemas.microsoft.com/office/drawing/2014/main" id="{D95991E0-055C-40F5-BEB1-04FA0975CC81}"/>
              </a:ext>
            </a:extLst>
          </p:cNvPr>
          <p:cNvSpPr>
            <a:spLocks noGrp="1"/>
          </p:cNvSpPr>
          <p:nvPr>
            <p:ph type="hdr" sz="quarter" idx="11"/>
          </p:nvPr>
        </p:nvSpPr>
        <p:spPr/>
        <p:txBody>
          <a:bodyPr/>
          <a:lstStyle/>
          <a:p>
            <a:r>
              <a:rPr lang="en-US"/>
              <a:t>Overview of CARA and Substance Aubse Functionaltiy</a:t>
            </a:r>
          </a:p>
        </p:txBody>
      </p:sp>
    </p:spTree>
    <p:extLst>
      <p:ext uri="{BB962C8B-B14F-4D97-AF65-F5344CB8AC3E}">
        <p14:creationId xmlns:p14="http://schemas.microsoft.com/office/powerpoint/2010/main" val="237575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BE6EA3-DAB5-4E65-AE7E-1416D8A714B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95B5BE-F22F-42DD-B0A5-8BF98AEA3EA6}" type="slidenum">
              <a:rPr lang="en-US" smtClean="0"/>
              <a:pPr>
                <a:defRPr/>
              </a:pPr>
              <a:t>‹#›</a:t>
            </a:fld>
            <a:endParaRPr lang="en-US" dirty="0"/>
          </a:p>
        </p:txBody>
      </p:sp>
      <p:sp>
        <p:nvSpPr>
          <p:cNvPr id="7" name="Title Placeholder 1"/>
          <p:cNvSpPr>
            <a:spLocks noGrp="1"/>
          </p:cNvSpPr>
          <p:nvPr>
            <p:ph type="title"/>
          </p:nvPr>
        </p:nvSpPr>
        <p:spPr>
          <a:xfrm>
            <a:off x="228600" y="1040130"/>
            <a:ext cx="8686800" cy="78867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8800"/>
            <a:ext cx="2057400" cy="42973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28800"/>
            <a:ext cx="6019800" cy="4297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229918-702A-4934-934C-D61873244EF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228600" y="1040130"/>
            <a:ext cx="8686800" cy="78867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pPr>
              <a:defRPr/>
            </a:pPr>
            <a:fld id="{4E5FB94D-63C6-4883-BBAD-88E884DD59C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E5FB94D-63C6-4883-BBAD-88E884DD59C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057400"/>
            <a:ext cx="42672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78D0D93-6762-4AE1-A521-C956FE532038}" type="slidenum">
              <a:rPr lang="en-US" smtClean="0"/>
              <a:pPr>
                <a:defRPr/>
              </a:pPr>
              <a:t>‹#›</a:t>
            </a:fld>
            <a:endParaRPr lang="en-US" dirty="0"/>
          </a:p>
        </p:txBody>
      </p:sp>
      <p:sp>
        <p:nvSpPr>
          <p:cNvPr id="8" name="Title Placeholder 1"/>
          <p:cNvSpPr>
            <a:spLocks noGrp="1"/>
          </p:cNvSpPr>
          <p:nvPr>
            <p:ph type="title"/>
          </p:nvPr>
        </p:nvSpPr>
        <p:spPr>
          <a:xfrm>
            <a:off x="228600" y="1040130"/>
            <a:ext cx="8686800" cy="78867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057400"/>
            <a:ext cx="4267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8600" y="2697162"/>
            <a:ext cx="4268788" cy="3551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4400" y="2057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4400" y="2697162"/>
            <a:ext cx="4191000" cy="3551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203D7D1-234F-46B0-B65B-E2EA6808E7DF}" type="slidenum">
              <a:rPr lang="en-US" smtClean="0"/>
              <a:pPr>
                <a:defRPr/>
              </a:pPr>
              <a:t>‹#›</a:t>
            </a:fld>
            <a:endParaRPr lang="en-US" dirty="0"/>
          </a:p>
        </p:txBody>
      </p:sp>
      <p:sp>
        <p:nvSpPr>
          <p:cNvPr id="10" name="Title Placeholder 1"/>
          <p:cNvSpPr>
            <a:spLocks noGrp="1"/>
          </p:cNvSpPr>
          <p:nvPr>
            <p:ph type="title"/>
          </p:nvPr>
        </p:nvSpPr>
        <p:spPr>
          <a:xfrm>
            <a:off x="228600" y="1040130"/>
            <a:ext cx="8686800" cy="78867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BF27EE4-8035-47B9-B45F-2B381BDAFFBC}" type="slidenum">
              <a:rPr lang="en-US" smtClean="0"/>
              <a:pPr>
                <a:defRPr/>
              </a:pPr>
              <a:t>‹#›</a:t>
            </a:fld>
            <a:endParaRPr lang="en-US" dirty="0"/>
          </a:p>
        </p:txBody>
      </p:sp>
      <p:sp>
        <p:nvSpPr>
          <p:cNvPr id="6" name="Title Placeholder 1"/>
          <p:cNvSpPr>
            <a:spLocks noGrp="1"/>
          </p:cNvSpPr>
          <p:nvPr>
            <p:ph type="title"/>
          </p:nvPr>
        </p:nvSpPr>
        <p:spPr>
          <a:xfrm>
            <a:off x="228600" y="1040130"/>
            <a:ext cx="8686800" cy="78867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E1DA771-C0C0-4464-B9F8-17294A41D14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828800"/>
            <a:ext cx="5111750" cy="434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78150"/>
            <a:ext cx="3008313" cy="3194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FCB989C-B8C9-46C4-95F0-B02041FE474A}"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B8D329E-9780-4E96-92B5-7475A5496F8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47972"/>
            <a:ext cx="8686800" cy="78867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28600" y="2418343"/>
            <a:ext cx="8686800" cy="40687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469942-DCA7-4540-87C3-63F5ECB61683}" type="slidenum">
              <a:rPr lang="en-US" smtClean="0"/>
              <a:pPr>
                <a:defRPr/>
              </a:pPr>
              <a:t>‹#›</a:t>
            </a:fld>
            <a:endParaRPr lang="en-US" dirty="0"/>
          </a:p>
        </p:txBody>
      </p:sp>
      <p:pic>
        <p:nvPicPr>
          <p:cNvPr id="1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0" y="3000"/>
            <a:ext cx="9162800" cy="1463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400" kern="1200">
          <a:solidFill>
            <a:srgbClr val="700017"/>
          </a:solidFill>
          <a:latin typeface="+mj-lt"/>
          <a:ea typeface="+mj-ea"/>
          <a:cs typeface="+mj-cs"/>
        </a:defRPr>
      </a:lvl1pPr>
    </p:titleStyle>
    <p:bodyStyle>
      <a:lvl1pPr marL="342900" indent="-342900" algn="l" defTabSz="914400" rtl="0" eaLnBrk="1" latinLnBrk="0" hangingPunct="1">
        <a:spcBef>
          <a:spcPct val="20000"/>
        </a:spcBef>
        <a:buClr>
          <a:srgbClr val="F20017"/>
        </a:buClr>
        <a:buSzPct val="100000"/>
        <a:buFont typeface="Courier New" pitchFamily="49" charset="0"/>
        <a:buChar char="o"/>
        <a:defRPr sz="3200" kern="1200">
          <a:solidFill>
            <a:schemeClr val="tx1"/>
          </a:solidFill>
          <a:latin typeface="+mn-lt"/>
          <a:ea typeface="+mn-ea"/>
          <a:cs typeface="+mn-cs"/>
        </a:defRPr>
      </a:lvl1pPr>
      <a:lvl2pPr marL="742950" indent="-285750" algn="l" defTabSz="914400" rtl="0" eaLnBrk="1" latinLnBrk="0" hangingPunct="1">
        <a:spcBef>
          <a:spcPct val="20000"/>
        </a:spcBef>
        <a:buSzPct val="10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20017"/>
        </a:buClr>
        <a:buSzPct val="10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mailto:Gaye.Crawford@jfs.ohio.gov"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Christopher.Beach@jfs.ohio.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Kristine.Monroe@jfs.ohio.gov" TargetMode="External"/><Relationship Id="rId4" Type="http://schemas.openxmlformats.org/officeDocument/2006/relationships/hyperlink" Target="mailto:Jennifer.Watson@jfs.ohio.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67400"/>
            <a:ext cx="9144000" cy="990600"/>
          </a:xfrm>
          <a:prstGeom prst="rect">
            <a:avLst/>
          </a:prstGeom>
          <a:solidFill>
            <a:srgbClr val="73A5C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ctrTitle"/>
          </p:nvPr>
        </p:nvSpPr>
        <p:spPr>
          <a:xfrm>
            <a:off x="685800" y="1805090"/>
            <a:ext cx="7772400" cy="2289175"/>
          </a:xfrm>
        </p:spPr>
        <p:txBody>
          <a:bodyPr>
            <a:normAutofit/>
          </a:bodyPr>
          <a:lstStyle/>
          <a:p>
            <a:pPr algn="ctr"/>
            <a:r>
              <a:rPr lang="en-US" sz="4000" b="1" dirty="0">
                <a:solidFill>
                  <a:schemeClr val="tx1"/>
                </a:solidFill>
                <a:latin typeface="Univers" pitchFamily="34" charset="0"/>
                <a:cs typeface="Arial" pitchFamily="34" charset="0"/>
              </a:rPr>
              <a:t>Overview of Child Welfare Measures of Performance</a:t>
            </a:r>
            <a:br>
              <a:rPr lang="en-US" b="1" dirty="0">
                <a:solidFill>
                  <a:schemeClr val="tx1"/>
                </a:solidFill>
                <a:latin typeface="Univers" panose="020B0503020202020204" pitchFamily="34" charset="0"/>
                <a:cs typeface="Arial" pitchFamily="34" charset="0"/>
              </a:rPr>
            </a:br>
            <a:endParaRPr lang="en-US" dirty="0">
              <a:solidFill>
                <a:schemeClr val="tx1"/>
              </a:solidFill>
            </a:endParaRPr>
          </a:p>
        </p:txBody>
      </p:sp>
      <p:sp>
        <p:nvSpPr>
          <p:cNvPr id="10" name="Subtitle 9"/>
          <p:cNvSpPr>
            <a:spLocks noGrp="1"/>
          </p:cNvSpPr>
          <p:nvPr>
            <p:ph type="subTitle" idx="1"/>
          </p:nvPr>
        </p:nvSpPr>
        <p:spPr/>
        <p:txBody>
          <a:bodyPr>
            <a:normAutofit lnSpcReduction="10000"/>
          </a:bodyPr>
          <a:lstStyle/>
          <a:p>
            <a:r>
              <a:rPr lang="en-US" sz="2000" b="1" dirty="0">
                <a:solidFill>
                  <a:schemeClr val="tx1"/>
                </a:solidFill>
                <a:latin typeface="Univers" panose="020B0503020202020204" pitchFamily="34" charset="0"/>
              </a:rPr>
              <a:t>December 19, 2019</a:t>
            </a:r>
          </a:p>
          <a:p>
            <a:r>
              <a:rPr lang="en-US" sz="2000" b="1" dirty="0">
                <a:solidFill>
                  <a:schemeClr val="tx1"/>
                </a:solidFill>
                <a:latin typeface="Univers" panose="020B0503020202020204" pitchFamily="34" charset="0"/>
              </a:rPr>
              <a:t>Ohio SACWIS Project</a:t>
            </a:r>
          </a:p>
          <a:p>
            <a:endParaRPr lang="en-US" sz="2000" b="1" dirty="0">
              <a:solidFill>
                <a:schemeClr val="tx1"/>
              </a:solidFill>
              <a:latin typeface="Univers" panose="020B0503020202020204" pitchFamily="34" charset="0"/>
            </a:endParaRPr>
          </a:p>
          <a:p>
            <a:endParaRPr lang="en-US" sz="2000" b="1" dirty="0">
              <a:solidFill>
                <a:schemeClr val="tx1"/>
              </a:solidFill>
              <a:latin typeface="Univers" panose="020B0503020202020204" pitchFamily="34" charset="0"/>
            </a:endParaRPr>
          </a:p>
          <a:p>
            <a:r>
              <a:rPr lang="en-US" sz="2000" b="1" i="1" dirty="0">
                <a:solidFill>
                  <a:schemeClr val="tx1"/>
                </a:solidFill>
                <a:latin typeface="Univers" panose="020B0503020202020204" pitchFamily="34" charset="0"/>
              </a:rPr>
              <a:t>The webinar will begin at 9:00 am</a:t>
            </a:r>
          </a:p>
        </p:txBody>
      </p:sp>
      <p:sp>
        <p:nvSpPr>
          <p:cNvPr id="2" name="Slide Number Placeholder 1"/>
          <p:cNvSpPr>
            <a:spLocks noGrp="1"/>
          </p:cNvSpPr>
          <p:nvPr>
            <p:ph type="sldNum" sz="quarter" idx="12"/>
          </p:nvPr>
        </p:nvSpPr>
        <p:spPr/>
        <p:txBody>
          <a:bodyPr/>
          <a:lstStyle/>
          <a:p>
            <a:pPr>
              <a:defRPr/>
            </a:pPr>
            <a:fld id="{4E5FB94D-63C6-4883-BBAD-88E884DD59C0}" type="slidenum">
              <a:rPr lang="en-US" smtClean="0"/>
              <a:pPr>
                <a:defRPr/>
              </a:pPr>
              <a:t>1</a:t>
            </a:fld>
            <a:endParaRPr lang="en-US" dirty="0"/>
          </a:p>
        </p:txBody>
      </p:sp>
      <p:pic>
        <p:nvPicPr>
          <p:cNvPr id="4" name="Picture 3">
            <a:extLst>
              <a:ext uri="{FF2B5EF4-FFF2-40B4-BE49-F238E27FC236}">
                <a16:creationId xmlns:a16="http://schemas.microsoft.com/office/drawing/2014/main" id="{E33DE1BB-A75E-4C1F-8986-DB26C8072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26"/>
            <a:ext cx="9160775" cy="1462948"/>
          </a:xfrm>
          <a:prstGeom prst="rect">
            <a:avLst/>
          </a:prstGeom>
        </p:spPr>
      </p:pic>
    </p:spTree>
    <p:extLst>
      <p:ext uri="{BB962C8B-B14F-4D97-AF65-F5344CB8AC3E}">
        <p14:creationId xmlns:p14="http://schemas.microsoft.com/office/powerpoint/2010/main" val="247873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BE0B5D4-02AA-4751-8D03-DE13564034BF}"/>
              </a:ext>
            </a:extLst>
          </p:cNvPr>
          <p:cNvSpPr txBox="1"/>
          <p:nvPr/>
        </p:nvSpPr>
        <p:spPr>
          <a:xfrm>
            <a:off x="5410200" y="3241047"/>
            <a:ext cx="2943814" cy="1754326"/>
          </a:xfrm>
          <a:prstGeom prst="rect">
            <a:avLst/>
          </a:prstGeom>
          <a:noFill/>
        </p:spPr>
        <p:txBody>
          <a:bodyPr wrap="square" rtlCol="0">
            <a:spAutoFit/>
          </a:bodyPr>
          <a:lstStyle/>
          <a:p>
            <a:pPr algn="ctr"/>
            <a:r>
              <a:rPr lang="en-US" b="1" dirty="0">
                <a:latin typeface="Univers" panose="020B0503020202020204" pitchFamily="34" charset="0"/>
              </a:rPr>
              <a:t>Each set of Performance Measures has a Summary page where the individual reports can be viewed and manipulated. </a:t>
            </a:r>
          </a:p>
        </p:txBody>
      </p:sp>
      <p:pic>
        <p:nvPicPr>
          <p:cNvPr id="3" name="Picture 2">
            <a:extLst>
              <a:ext uri="{FF2B5EF4-FFF2-40B4-BE49-F238E27FC236}">
                <a16:creationId xmlns:a16="http://schemas.microsoft.com/office/drawing/2014/main" id="{3A58B990-1007-41BB-81FA-546096E45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28800"/>
            <a:ext cx="4267200" cy="4578820"/>
          </a:xfrm>
          <a:prstGeom prst="rect">
            <a:avLst/>
          </a:prstGeom>
        </p:spPr>
      </p:pic>
    </p:spTree>
    <p:extLst>
      <p:ext uri="{BB962C8B-B14F-4D97-AF65-F5344CB8AC3E}">
        <p14:creationId xmlns:p14="http://schemas.microsoft.com/office/powerpoint/2010/main" val="194245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84E682-4A7E-4A6D-A6A4-A0D3FBD08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2751448" cy="1329867"/>
          </a:xfrm>
          <a:prstGeom prst="rect">
            <a:avLst/>
          </a:prstGeom>
        </p:spPr>
      </p:pic>
      <p:pic>
        <p:nvPicPr>
          <p:cNvPr id="11" name="Picture 10">
            <a:extLst>
              <a:ext uri="{FF2B5EF4-FFF2-40B4-BE49-F238E27FC236}">
                <a16:creationId xmlns:a16="http://schemas.microsoft.com/office/drawing/2014/main" id="{9AC87612-0324-45F8-8206-23078CE1A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61" y="4195414"/>
            <a:ext cx="6925309" cy="1900585"/>
          </a:xfrm>
          <a:prstGeom prst="rect">
            <a:avLst/>
          </a:prstGeom>
        </p:spPr>
      </p:pic>
      <p:sp>
        <p:nvSpPr>
          <p:cNvPr id="12" name="TextBox 11">
            <a:extLst>
              <a:ext uri="{FF2B5EF4-FFF2-40B4-BE49-F238E27FC236}">
                <a16:creationId xmlns:a16="http://schemas.microsoft.com/office/drawing/2014/main" id="{E00260AC-4D87-4838-ABDD-282A5440ECDC}"/>
              </a:ext>
            </a:extLst>
          </p:cNvPr>
          <p:cNvSpPr txBox="1"/>
          <p:nvPr/>
        </p:nvSpPr>
        <p:spPr>
          <a:xfrm>
            <a:off x="4114570" y="1752600"/>
            <a:ext cx="4114800" cy="2308324"/>
          </a:xfrm>
          <a:prstGeom prst="rect">
            <a:avLst/>
          </a:prstGeom>
          <a:noFill/>
        </p:spPr>
        <p:txBody>
          <a:bodyPr wrap="square" rtlCol="0">
            <a:spAutoFit/>
          </a:bodyPr>
          <a:lstStyle/>
          <a:p>
            <a:pPr algn="ctr"/>
            <a:r>
              <a:rPr lang="en-US" b="1" dirty="0">
                <a:latin typeface="Univers" panose="020B0503020202020204" pitchFamily="34" charset="0"/>
              </a:rPr>
              <a:t>Each Practice Measure dashboard has a “Description” hover feature which will tell the user what the individual dashboard is measuring. This description also details what constitutes “timely” or “completed” for applicable dashboards.</a:t>
            </a:r>
          </a:p>
        </p:txBody>
      </p:sp>
      <p:cxnSp>
        <p:nvCxnSpPr>
          <p:cNvPr id="19" name="Straight Arrow Connector 18">
            <a:extLst>
              <a:ext uri="{FF2B5EF4-FFF2-40B4-BE49-F238E27FC236}">
                <a16:creationId xmlns:a16="http://schemas.microsoft.com/office/drawing/2014/main" id="{529400F5-C9EA-4CE6-A3E8-1F4DE7B1C94F}"/>
              </a:ext>
            </a:extLst>
          </p:cNvPr>
          <p:cNvCxnSpPr>
            <a:cxnSpLocks/>
          </p:cNvCxnSpPr>
          <p:nvPr/>
        </p:nvCxnSpPr>
        <p:spPr>
          <a:xfrm>
            <a:off x="1832924" y="2286000"/>
            <a:ext cx="910276"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91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8572C-E292-4226-8620-A529E9965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126108"/>
            <a:ext cx="2405908" cy="1162856"/>
          </a:xfrm>
          <a:prstGeom prst="rect">
            <a:avLst/>
          </a:prstGeom>
        </p:spPr>
      </p:pic>
      <p:sp>
        <p:nvSpPr>
          <p:cNvPr id="12" name="TextBox 11">
            <a:extLst>
              <a:ext uri="{FF2B5EF4-FFF2-40B4-BE49-F238E27FC236}">
                <a16:creationId xmlns:a16="http://schemas.microsoft.com/office/drawing/2014/main" id="{E6752BAD-8F1B-4B19-8CCD-C3E24B2756B9}"/>
              </a:ext>
            </a:extLst>
          </p:cNvPr>
          <p:cNvSpPr txBox="1"/>
          <p:nvPr/>
        </p:nvSpPr>
        <p:spPr>
          <a:xfrm>
            <a:off x="4191345" y="1830373"/>
            <a:ext cx="3657600" cy="1754326"/>
          </a:xfrm>
          <a:prstGeom prst="rect">
            <a:avLst/>
          </a:prstGeom>
          <a:noFill/>
        </p:spPr>
        <p:txBody>
          <a:bodyPr wrap="square" rtlCol="0">
            <a:spAutoFit/>
          </a:bodyPr>
          <a:lstStyle/>
          <a:p>
            <a:pPr algn="ctr"/>
            <a:r>
              <a:rPr lang="en-US" b="1" dirty="0">
                <a:latin typeface="Univers" panose="020B0503020202020204" pitchFamily="34" charset="0"/>
              </a:rPr>
              <a:t>Each Practice Measure dashboard has a dropdown feature on the Summary page that allows the user to manipulate the data on the Summary page screen</a:t>
            </a:r>
          </a:p>
        </p:txBody>
      </p:sp>
      <p:pic>
        <p:nvPicPr>
          <p:cNvPr id="4" name="Picture 3">
            <a:extLst>
              <a:ext uri="{FF2B5EF4-FFF2-40B4-BE49-F238E27FC236}">
                <a16:creationId xmlns:a16="http://schemas.microsoft.com/office/drawing/2014/main" id="{D8FB0D92-72E6-425E-9C4E-8289C0A44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930840"/>
            <a:ext cx="7315890" cy="1936559"/>
          </a:xfrm>
          <a:prstGeom prst="rect">
            <a:avLst/>
          </a:prstGeom>
        </p:spPr>
      </p:pic>
      <p:cxnSp>
        <p:nvCxnSpPr>
          <p:cNvPr id="6" name="Straight Arrow Connector 5">
            <a:extLst>
              <a:ext uri="{FF2B5EF4-FFF2-40B4-BE49-F238E27FC236}">
                <a16:creationId xmlns:a16="http://schemas.microsoft.com/office/drawing/2014/main" id="{34CEDA7F-2649-468A-88F1-EE0E04555BD0}"/>
              </a:ext>
            </a:extLst>
          </p:cNvPr>
          <p:cNvCxnSpPr>
            <a:cxnSpLocks/>
          </p:cNvCxnSpPr>
          <p:nvPr/>
        </p:nvCxnSpPr>
        <p:spPr>
          <a:xfrm>
            <a:off x="2854108" y="3200400"/>
            <a:ext cx="3013292"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43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CFE39D-C4E4-4C84-AAA5-01A7AF0D3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104546"/>
            <a:ext cx="5642101" cy="4082775"/>
          </a:xfrm>
          <a:prstGeom prst="rect">
            <a:avLst/>
          </a:prstGeom>
        </p:spPr>
      </p:pic>
      <p:pic>
        <p:nvPicPr>
          <p:cNvPr id="8" name="Picture 7">
            <a:extLst>
              <a:ext uri="{FF2B5EF4-FFF2-40B4-BE49-F238E27FC236}">
                <a16:creationId xmlns:a16="http://schemas.microsoft.com/office/drawing/2014/main" id="{F622D27D-CF2A-47AA-843E-9DE012CAE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52" y="2104546"/>
            <a:ext cx="2522483" cy="1219201"/>
          </a:xfrm>
          <a:prstGeom prst="rect">
            <a:avLst/>
          </a:prstGeom>
        </p:spPr>
      </p:pic>
      <p:sp>
        <p:nvSpPr>
          <p:cNvPr id="9" name="TextBox 8">
            <a:extLst>
              <a:ext uri="{FF2B5EF4-FFF2-40B4-BE49-F238E27FC236}">
                <a16:creationId xmlns:a16="http://schemas.microsoft.com/office/drawing/2014/main" id="{626B9117-4F7B-4876-BE13-1F094AE0806E}"/>
              </a:ext>
            </a:extLst>
          </p:cNvPr>
          <p:cNvSpPr txBox="1"/>
          <p:nvPr/>
        </p:nvSpPr>
        <p:spPr>
          <a:xfrm>
            <a:off x="274252" y="3810001"/>
            <a:ext cx="2385192" cy="2308324"/>
          </a:xfrm>
          <a:prstGeom prst="rect">
            <a:avLst/>
          </a:prstGeom>
          <a:noFill/>
        </p:spPr>
        <p:txBody>
          <a:bodyPr wrap="square" rtlCol="0">
            <a:spAutoFit/>
          </a:bodyPr>
          <a:lstStyle/>
          <a:p>
            <a:pPr algn="ctr"/>
            <a:r>
              <a:rPr lang="en-US" b="1" dirty="0">
                <a:latin typeface="Univers" panose="020B0503020202020204" pitchFamily="34" charset="0"/>
              </a:rPr>
              <a:t>Clicking on the “Detail Page” link will take the user to the overview page for the individual Performance Measure dashboard.</a:t>
            </a:r>
          </a:p>
        </p:txBody>
      </p:sp>
    </p:spTree>
    <p:extLst>
      <p:ext uri="{BB962C8B-B14F-4D97-AF65-F5344CB8AC3E}">
        <p14:creationId xmlns:p14="http://schemas.microsoft.com/office/powerpoint/2010/main" val="193947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CBDC80-260B-42D4-8012-0FD931476C63}"/>
              </a:ext>
            </a:extLst>
          </p:cNvPr>
          <p:cNvSpPr>
            <a:spLocks noGrp="1"/>
          </p:cNvSpPr>
          <p:nvPr>
            <p:ph type="sldNum" sz="quarter" idx="12"/>
          </p:nvPr>
        </p:nvSpPr>
        <p:spPr/>
        <p:txBody>
          <a:bodyPr/>
          <a:lstStyle/>
          <a:p>
            <a:pPr>
              <a:defRPr/>
            </a:pPr>
            <a:fld id="{5E1DA771-C0C0-4464-B9F8-17294A41D140}" type="slidenum">
              <a:rPr lang="en-US" smtClean="0"/>
              <a:pPr>
                <a:defRPr/>
              </a:pPr>
              <a:t>14</a:t>
            </a:fld>
            <a:endParaRPr lang="en-US" dirty="0"/>
          </a:p>
        </p:txBody>
      </p:sp>
      <p:sp>
        <p:nvSpPr>
          <p:cNvPr id="7" name="TextBox 6">
            <a:extLst>
              <a:ext uri="{FF2B5EF4-FFF2-40B4-BE49-F238E27FC236}">
                <a16:creationId xmlns:a16="http://schemas.microsoft.com/office/drawing/2014/main" id="{4F65DF6F-6A02-4223-90A7-258154875C11}"/>
              </a:ext>
            </a:extLst>
          </p:cNvPr>
          <p:cNvSpPr txBox="1"/>
          <p:nvPr/>
        </p:nvSpPr>
        <p:spPr>
          <a:xfrm>
            <a:off x="1139390" y="1676400"/>
            <a:ext cx="6785409" cy="1727396"/>
          </a:xfrm>
          <a:prstGeom prst="rect">
            <a:avLst/>
          </a:prstGeom>
          <a:noFill/>
        </p:spPr>
        <p:txBody>
          <a:bodyPr wrap="square" rtlCol="0">
            <a:spAutoFit/>
          </a:bodyPr>
          <a:lstStyle/>
          <a:p>
            <a:pPr algn="ctr"/>
            <a:r>
              <a:rPr lang="en-US" b="1" dirty="0">
                <a:latin typeface="Univers" panose="020B0503020202020204" pitchFamily="34" charset="0"/>
              </a:rPr>
              <a:t>Each Performance Measure Overview includes:</a:t>
            </a:r>
          </a:p>
          <a:p>
            <a:pPr algn="ctr"/>
            <a:endParaRPr lang="en-US" sz="825" b="1" dirty="0">
              <a:latin typeface="Univers" panose="020B0503020202020204" pitchFamily="34" charset="0"/>
            </a:endParaRPr>
          </a:p>
          <a:p>
            <a:pPr marL="214313" indent="-214313">
              <a:buFont typeface="Wingdings" panose="05000000000000000000" pitchFamily="2" charset="2"/>
              <a:buChar char="v"/>
            </a:pPr>
            <a:r>
              <a:rPr lang="en-US" sz="1600" b="1" dirty="0">
                <a:solidFill>
                  <a:srgbClr val="FF0000"/>
                </a:solidFill>
                <a:latin typeface="Univers" panose="020B0503020202020204" pitchFamily="34" charset="0"/>
              </a:rPr>
              <a:t>“Date Selector” </a:t>
            </a:r>
            <a:r>
              <a:rPr lang="en-US" sz="1600" dirty="0">
                <a:latin typeface="Univers" panose="020B0503020202020204" pitchFamily="34" charset="0"/>
              </a:rPr>
              <a:t>to choose a quarter to view Statewide data </a:t>
            </a:r>
            <a:r>
              <a:rPr lang="en-US" sz="1600" dirty="0">
                <a:solidFill>
                  <a:schemeClr val="accent1"/>
                </a:solidFill>
                <a:latin typeface="Univers" panose="020B0503020202020204" pitchFamily="34" charset="0"/>
              </a:rPr>
              <a:t>(manipulates the top row of data below)</a:t>
            </a:r>
          </a:p>
          <a:p>
            <a:pPr marL="214313" indent="-214313">
              <a:buFont typeface="Wingdings" panose="05000000000000000000" pitchFamily="2" charset="2"/>
              <a:buChar char="v"/>
            </a:pPr>
            <a:r>
              <a:rPr lang="en-US" sz="1600" b="1" dirty="0">
                <a:solidFill>
                  <a:srgbClr val="00B0F0"/>
                </a:solidFill>
                <a:latin typeface="Univers" panose="020B0503020202020204" pitchFamily="34" charset="0"/>
              </a:rPr>
              <a:t>“Details”</a:t>
            </a:r>
            <a:r>
              <a:rPr lang="en-US" sz="1600" dirty="0">
                <a:solidFill>
                  <a:srgbClr val="73A5CC"/>
                </a:solidFill>
                <a:latin typeface="Univers" panose="020B0503020202020204" pitchFamily="34" charset="0"/>
              </a:rPr>
              <a:t> </a:t>
            </a:r>
            <a:r>
              <a:rPr lang="en-US" sz="1600" dirty="0">
                <a:latin typeface="Univers" panose="020B0503020202020204" pitchFamily="34" charset="0"/>
              </a:rPr>
              <a:t>button to drill down to the detail screen</a:t>
            </a:r>
            <a:endParaRPr lang="en-US" sz="1600" dirty="0">
              <a:solidFill>
                <a:srgbClr val="00B0F0"/>
              </a:solidFill>
              <a:latin typeface="Univers" panose="020B0503020202020204" pitchFamily="34" charset="0"/>
            </a:endParaRPr>
          </a:p>
          <a:p>
            <a:pPr marL="214313" indent="-214313">
              <a:buFont typeface="Wingdings" panose="05000000000000000000" pitchFamily="2" charset="2"/>
              <a:buChar char="v"/>
            </a:pPr>
            <a:r>
              <a:rPr lang="en-US" sz="1600" b="1" dirty="0">
                <a:solidFill>
                  <a:srgbClr val="00B050"/>
                </a:solidFill>
                <a:latin typeface="Univers" panose="020B0503020202020204" pitchFamily="34" charset="0"/>
              </a:rPr>
              <a:t>“Back”</a:t>
            </a:r>
            <a:r>
              <a:rPr lang="en-US" sz="1600" dirty="0">
                <a:solidFill>
                  <a:srgbClr val="87B81A"/>
                </a:solidFill>
                <a:latin typeface="Univers" panose="020B0503020202020204" pitchFamily="34" charset="0"/>
              </a:rPr>
              <a:t> </a:t>
            </a:r>
            <a:r>
              <a:rPr lang="en-US" sz="1600" dirty="0">
                <a:latin typeface="Univers" panose="020B0503020202020204" pitchFamily="34" charset="0"/>
              </a:rPr>
              <a:t>button that returns the user to the Summary Page</a:t>
            </a:r>
          </a:p>
          <a:p>
            <a:pPr marL="214313" indent="-214313">
              <a:buFont typeface="Wingdings" panose="05000000000000000000" pitchFamily="2" charset="2"/>
              <a:buChar char="v"/>
            </a:pPr>
            <a:r>
              <a:rPr lang="en-US" sz="1600" b="1" dirty="0">
                <a:solidFill>
                  <a:srgbClr val="7030A0"/>
                </a:solidFill>
                <a:latin typeface="Univers" panose="020B0503020202020204" pitchFamily="34" charset="0"/>
              </a:rPr>
              <a:t>“Home”</a:t>
            </a:r>
            <a:r>
              <a:rPr lang="en-US" sz="1600" b="1" dirty="0">
                <a:latin typeface="Univers" panose="020B0503020202020204" pitchFamily="34" charset="0"/>
              </a:rPr>
              <a:t> </a:t>
            </a:r>
            <a:r>
              <a:rPr lang="en-US" sz="1600" dirty="0">
                <a:latin typeface="Univers" panose="020B0503020202020204" pitchFamily="34" charset="0"/>
              </a:rPr>
              <a:t>button that returns the user to the launch page</a:t>
            </a:r>
          </a:p>
        </p:txBody>
      </p:sp>
      <p:pic>
        <p:nvPicPr>
          <p:cNvPr id="9" name="Picture 8">
            <a:extLst>
              <a:ext uri="{FF2B5EF4-FFF2-40B4-BE49-F238E27FC236}">
                <a16:creationId xmlns:a16="http://schemas.microsoft.com/office/drawing/2014/main" id="{F43EFBA1-ABA6-4304-91D9-E780DB5DE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390" y="3886200"/>
            <a:ext cx="6865217" cy="1485900"/>
          </a:xfrm>
          <a:prstGeom prst="rect">
            <a:avLst/>
          </a:prstGeom>
        </p:spPr>
      </p:pic>
    </p:spTree>
    <p:extLst>
      <p:ext uri="{BB962C8B-B14F-4D97-AF65-F5344CB8AC3E}">
        <p14:creationId xmlns:p14="http://schemas.microsoft.com/office/powerpoint/2010/main" val="5491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02F56A-9C48-4FDF-9192-E39840A36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98" y="1752600"/>
            <a:ext cx="3955044" cy="2133600"/>
          </a:xfrm>
          <a:prstGeom prst="rect">
            <a:avLst/>
          </a:prstGeom>
        </p:spPr>
      </p:pic>
      <p:sp>
        <p:nvSpPr>
          <p:cNvPr id="6" name="TextBox 5">
            <a:extLst>
              <a:ext uri="{FF2B5EF4-FFF2-40B4-BE49-F238E27FC236}">
                <a16:creationId xmlns:a16="http://schemas.microsoft.com/office/drawing/2014/main" id="{C032A582-9416-4CA4-A52B-304E52F20DBE}"/>
              </a:ext>
            </a:extLst>
          </p:cNvPr>
          <p:cNvSpPr txBox="1"/>
          <p:nvPr/>
        </p:nvSpPr>
        <p:spPr>
          <a:xfrm>
            <a:off x="4419600" y="2219235"/>
            <a:ext cx="3739243" cy="1200329"/>
          </a:xfrm>
          <a:prstGeom prst="rect">
            <a:avLst/>
          </a:prstGeom>
          <a:noFill/>
        </p:spPr>
        <p:txBody>
          <a:bodyPr wrap="square" rtlCol="0">
            <a:spAutoFit/>
          </a:bodyPr>
          <a:lstStyle/>
          <a:p>
            <a:pPr algn="ctr"/>
            <a:r>
              <a:rPr lang="en-US" b="1" dirty="0">
                <a:latin typeface="Univers" panose="020B0503020202020204" pitchFamily="34" charset="0"/>
              </a:rPr>
              <a:t>Each Summary Page includes a map that allows the user to identify each county by size designation</a:t>
            </a:r>
          </a:p>
        </p:txBody>
      </p:sp>
      <p:pic>
        <p:nvPicPr>
          <p:cNvPr id="10" name="Picture 9">
            <a:extLst>
              <a:ext uri="{FF2B5EF4-FFF2-40B4-BE49-F238E27FC236}">
                <a16:creationId xmlns:a16="http://schemas.microsoft.com/office/drawing/2014/main" id="{ED7BAA3E-36C3-4CE6-9FD5-5E04100B1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142" y="4191000"/>
            <a:ext cx="4625222" cy="1714500"/>
          </a:xfrm>
          <a:prstGeom prst="rect">
            <a:avLst/>
          </a:prstGeom>
        </p:spPr>
      </p:pic>
      <p:sp>
        <p:nvSpPr>
          <p:cNvPr id="11" name="TextBox 10">
            <a:extLst>
              <a:ext uri="{FF2B5EF4-FFF2-40B4-BE49-F238E27FC236}">
                <a16:creationId xmlns:a16="http://schemas.microsoft.com/office/drawing/2014/main" id="{D1FB91EA-9FF1-42F5-9B90-5351385D4B07}"/>
              </a:ext>
            </a:extLst>
          </p:cNvPr>
          <p:cNvSpPr txBox="1"/>
          <p:nvPr/>
        </p:nvSpPr>
        <p:spPr>
          <a:xfrm>
            <a:off x="901996" y="4078754"/>
            <a:ext cx="2805248" cy="1938992"/>
          </a:xfrm>
          <a:prstGeom prst="rect">
            <a:avLst/>
          </a:prstGeom>
          <a:noFill/>
        </p:spPr>
        <p:txBody>
          <a:bodyPr wrap="square" rtlCol="0">
            <a:spAutoFit/>
          </a:bodyPr>
          <a:lstStyle/>
          <a:p>
            <a:pPr algn="ctr"/>
            <a:r>
              <a:rPr lang="en-US" b="1" dirty="0">
                <a:latin typeface="Univers" panose="020B0503020202020204" pitchFamily="34" charset="0"/>
              </a:rPr>
              <a:t>Each Summary Page includes a trend line that allows the user to display different percentage trends over time</a:t>
            </a:r>
          </a:p>
          <a:p>
            <a:pPr algn="ctr"/>
            <a:r>
              <a:rPr lang="en-US" sz="1200" b="1" dirty="0">
                <a:latin typeface="Univers" panose="020B0503020202020204" pitchFamily="34" charset="0"/>
              </a:rPr>
              <a:t>(bar and line graph options)</a:t>
            </a:r>
          </a:p>
        </p:txBody>
      </p:sp>
    </p:spTree>
    <p:extLst>
      <p:ext uri="{BB962C8B-B14F-4D97-AF65-F5344CB8AC3E}">
        <p14:creationId xmlns:p14="http://schemas.microsoft.com/office/powerpoint/2010/main" val="420861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E9CD7D-1316-4B7E-BF5E-3D821AD4F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3" y="4038600"/>
            <a:ext cx="7943853" cy="2133600"/>
          </a:xfrm>
          <a:prstGeom prst="rect">
            <a:avLst/>
          </a:prstGeom>
        </p:spPr>
      </p:pic>
      <p:pic>
        <p:nvPicPr>
          <p:cNvPr id="5" name="Picture 4">
            <a:extLst>
              <a:ext uri="{FF2B5EF4-FFF2-40B4-BE49-F238E27FC236}">
                <a16:creationId xmlns:a16="http://schemas.microsoft.com/office/drawing/2014/main" id="{BFE88167-DEBD-4B27-B733-83390C82B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296" y="1873253"/>
            <a:ext cx="4362453" cy="1754326"/>
          </a:xfrm>
          <a:prstGeom prst="rect">
            <a:avLst/>
          </a:prstGeom>
        </p:spPr>
      </p:pic>
      <p:sp>
        <p:nvSpPr>
          <p:cNvPr id="6" name="TextBox 5">
            <a:extLst>
              <a:ext uri="{FF2B5EF4-FFF2-40B4-BE49-F238E27FC236}">
                <a16:creationId xmlns:a16="http://schemas.microsoft.com/office/drawing/2014/main" id="{1C97D6D8-7889-4E0A-BB4B-DC121E86DB13}"/>
              </a:ext>
            </a:extLst>
          </p:cNvPr>
          <p:cNvSpPr txBox="1"/>
          <p:nvPr/>
        </p:nvSpPr>
        <p:spPr>
          <a:xfrm>
            <a:off x="600073" y="1873253"/>
            <a:ext cx="2971800" cy="1754326"/>
          </a:xfrm>
          <a:prstGeom prst="rect">
            <a:avLst/>
          </a:prstGeom>
          <a:noFill/>
        </p:spPr>
        <p:txBody>
          <a:bodyPr wrap="square" rtlCol="0">
            <a:spAutoFit/>
          </a:bodyPr>
          <a:lstStyle/>
          <a:p>
            <a:pPr algn="ctr"/>
            <a:r>
              <a:rPr lang="en-US" b="1" dirty="0">
                <a:latin typeface="Univers" panose="020B0503020202020204" pitchFamily="34" charset="0"/>
              </a:rPr>
              <a:t>Each Summary Page includes a County Comparison that will allow the user to compare data from similar sized counties</a:t>
            </a:r>
          </a:p>
        </p:txBody>
      </p:sp>
    </p:spTree>
    <p:extLst>
      <p:ext uri="{BB962C8B-B14F-4D97-AF65-F5344CB8AC3E}">
        <p14:creationId xmlns:p14="http://schemas.microsoft.com/office/powerpoint/2010/main" val="2810395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1814C-989F-4E7B-A4CC-21634953B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6" y="4696419"/>
            <a:ext cx="7162804" cy="1352550"/>
          </a:xfrm>
          <a:prstGeom prst="rect">
            <a:avLst/>
          </a:prstGeom>
        </p:spPr>
      </p:pic>
      <p:sp>
        <p:nvSpPr>
          <p:cNvPr id="2" name="Arrow: Down 1">
            <a:extLst>
              <a:ext uri="{FF2B5EF4-FFF2-40B4-BE49-F238E27FC236}">
                <a16:creationId xmlns:a16="http://schemas.microsoft.com/office/drawing/2014/main" id="{9B40EB83-8722-4849-9B76-1D6D9BAA87C9}"/>
              </a:ext>
            </a:extLst>
          </p:cNvPr>
          <p:cNvSpPr/>
          <p:nvPr/>
        </p:nvSpPr>
        <p:spPr>
          <a:xfrm>
            <a:off x="2209800" y="5058538"/>
            <a:ext cx="228600" cy="2286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A63F4138-D9B5-42FB-A184-D1DBA7FD0BB1}"/>
              </a:ext>
            </a:extLst>
          </p:cNvPr>
          <p:cNvSpPr/>
          <p:nvPr/>
        </p:nvSpPr>
        <p:spPr>
          <a:xfrm>
            <a:off x="4177933" y="5058538"/>
            <a:ext cx="228600" cy="228600"/>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6335E06-370D-40E9-A3D4-377E1F1FB114}"/>
              </a:ext>
            </a:extLst>
          </p:cNvPr>
          <p:cNvSpPr/>
          <p:nvPr/>
        </p:nvSpPr>
        <p:spPr>
          <a:xfrm>
            <a:off x="5334000" y="5058538"/>
            <a:ext cx="228600" cy="228600"/>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23FF9C45-E62D-43BF-A736-E77B3390152F}"/>
              </a:ext>
            </a:extLst>
          </p:cNvPr>
          <p:cNvSpPr/>
          <p:nvPr/>
        </p:nvSpPr>
        <p:spPr>
          <a:xfrm>
            <a:off x="6819900" y="5062689"/>
            <a:ext cx="228600" cy="2286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C473C11-F47B-40B3-856E-C2CE215068AE}"/>
              </a:ext>
            </a:extLst>
          </p:cNvPr>
          <p:cNvSpPr txBox="1"/>
          <p:nvPr/>
        </p:nvSpPr>
        <p:spPr>
          <a:xfrm>
            <a:off x="838196" y="1854638"/>
            <a:ext cx="7162804" cy="3016210"/>
          </a:xfrm>
          <a:prstGeom prst="rect">
            <a:avLst/>
          </a:prstGeom>
          <a:noFill/>
        </p:spPr>
        <p:txBody>
          <a:bodyPr wrap="square" rtlCol="0">
            <a:spAutoFit/>
          </a:bodyPr>
          <a:lstStyle/>
          <a:p>
            <a:pPr marL="214313" indent="-214313">
              <a:buFont typeface="Wingdings" panose="05000000000000000000" pitchFamily="2" charset="2"/>
              <a:buChar char="v"/>
            </a:pPr>
            <a:r>
              <a:rPr lang="en-US" sz="1600" b="1" dirty="0">
                <a:solidFill>
                  <a:srgbClr val="FF0000"/>
                </a:solidFill>
                <a:latin typeface="Univers" panose="020B0503020202020204" pitchFamily="34" charset="0"/>
              </a:rPr>
              <a:t>County Agency Name – </a:t>
            </a:r>
            <a:r>
              <a:rPr lang="en-US" sz="1600" b="1" dirty="0">
                <a:latin typeface="Univers" panose="020B0503020202020204" pitchFamily="34" charset="0"/>
              </a:rPr>
              <a:t>allows the user to select ALL counties or any combination of individual counties.</a:t>
            </a:r>
          </a:p>
          <a:p>
            <a:pPr marL="214313" indent="-214313">
              <a:buFont typeface="Wingdings" panose="05000000000000000000" pitchFamily="2" charset="2"/>
              <a:buChar char="v"/>
            </a:pPr>
            <a:r>
              <a:rPr lang="en-US" sz="1600" b="1" dirty="0">
                <a:solidFill>
                  <a:srgbClr val="00B050"/>
                </a:solidFill>
                <a:latin typeface="Univers" panose="020B0503020202020204" pitchFamily="34" charset="0"/>
              </a:rPr>
              <a:t>Select Quarter and Year –</a:t>
            </a:r>
            <a:r>
              <a:rPr lang="en-US" sz="1600" b="1" dirty="0">
                <a:solidFill>
                  <a:srgbClr val="FF0000"/>
                </a:solidFill>
                <a:latin typeface="Univers" panose="020B0503020202020204" pitchFamily="34" charset="0"/>
              </a:rPr>
              <a:t> </a:t>
            </a:r>
            <a:r>
              <a:rPr lang="en-US" sz="1600" b="1" dirty="0">
                <a:latin typeface="Univers" panose="020B0503020202020204" pitchFamily="34" charset="0"/>
              </a:rPr>
              <a:t>allows the user to select any combination of available quarter/year combinations.</a:t>
            </a:r>
          </a:p>
          <a:p>
            <a:pPr marL="214313" indent="-214313">
              <a:buFont typeface="Wingdings" panose="05000000000000000000" pitchFamily="2" charset="2"/>
              <a:buChar char="v"/>
            </a:pPr>
            <a:r>
              <a:rPr lang="en-US" sz="1600" b="1" dirty="0">
                <a:solidFill>
                  <a:srgbClr val="00B0F0"/>
                </a:solidFill>
                <a:latin typeface="Univers" panose="020B0503020202020204" pitchFamily="34" charset="0"/>
              </a:rPr>
              <a:t>Select Measures – </a:t>
            </a:r>
            <a:r>
              <a:rPr lang="en-US" sz="1600" b="1" dirty="0">
                <a:latin typeface="Univers" panose="020B0503020202020204" pitchFamily="34" charset="0"/>
              </a:rPr>
              <a:t>allows the user to select any of the Measure Values found in the data. These Measure Values will be the same as the available drop down options on the summary page.</a:t>
            </a:r>
          </a:p>
          <a:p>
            <a:pPr marL="214313" indent="-214313">
              <a:buFont typeface="Wingdings" panose="05000000000000000000" pitchFamily="2" charset="2"/>
              <a:buChar char="v"/>
            </a:pPr>
            <a:r>
              <a:rPr lang="en-US" sz="1600" b="1" dirty="0">
                <a:solidFill>
                  <a:srgbClr val="7030A0"/>
                </a:solidFill>
                <a:latin typeface="Univers" panose="020B0503020202020204" pitchFamily="34" charset="0"/>
              </a:rPr>
              <a:t>Select a Range – </a:t>
            </a:r>
            <a:r>
              <a:rPr lang="en-US" sz="1600" b="1" dirty="0">
                <a:latin typeface="Univers" panose="020B0503020202020204" pitchFamily="34" charset="0"/>
              </a:rPr>
              <a:t>the slider filter allows the user to adjust the range of values displayed so that only values within a certain percentage display (not available on all Detail Pages)</a:t>
            </a:r>
          </a:p>
          <a:p>
            <a:endParaRPr lang="en-US" sz="1200" dirty="0">
              <a:latin typeface="Univers" panose="020B0503020202020204" pitchFamily="34" charset="0"/>
            </a:endParaRPr>
          </a:p>
          <a:p>
            <a:endParaRPr lang="en-US" dirty="0"/>
          </a:p>
        </p:txBody>
      </p:sp>
      <p:sp>
        <p:nvSpPr>
          <p:cNvPr id="8" name="TextBox 7">
            <a:extLst>
              <a:ext uri="{FF2B5EF4-FFF2-40B4-BE49-F238E27FC236}">
                <a16:creationId xmlns:a16="http://schemas.microsoft.com/office/drawing/2014/main" id="{C0104B53-3F8F-4BCE-8E41-ECE0C9ED43FE}"/>
              </a:ext>
            </a:extLst>
          </p:cNvPr>
          <p:cNvSpPr txBox="1"/>
          <p:nvPr/>
        </p:nvSpPr>
        <p:spPr>
          <a:xfrm>
            <a:off x="1966908" y="1485306"/>
            <a:ext cx="5210177" cy="369332"/>
          </a:xfrm>
          <a:prstGeom prst="rect">
            <a:avLst/>
          </a:prstGeom>
          <a:noFill/>
        </p:spPr>
        <p:txBody>
          <a:bodyPr wrap="square" rtlCol="0">
            <a:spAutoFit/>
          </a:bodyPr>
          <a:lstStyle/>
          <a:p>
            <a:pPr algn="ctr"/>
            <a:r>
              <a:rPr lang="en-US" b="1" dirty="0">
                <a:latin typeface="Univers" panose="020B0503020202020204" pitchFamily="34" charset="0"/>
              </a:rPr>
              <a:t>Each Performance Measure Detail Includes:</a:t>
            </a:r>
          </a:p>
        </p:txBody>
      </p:sp>
    </p:spTree>
    <p:extLst>
      <p:ext uri="{BB962C8B-B14F-4D97-AF65-F5344CB8AC3E}">
        <p14:creationId xmlns:p14="http://schemas.microsoft.com/office/powerpoint/2010/main" val="61140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C314C5-012A-4C92-AD53-30E703DA6D60}"/>
              </a:ext>
            </a:extLst>
          </p:cNvPr>
          <p:cNvSpPr>
            <a:spLocks noGrp="1"/>
          </p:cNvSpPr>
          <p:nvPr>
            <p:ph type="sldNum" sz="quarter" idx="12"/>
          </p:nvPr>
        </p:nvSpPr>
        <p:spPr/>
        <p:txBody>
          <a:bodyPr/>
          <a:lstStyle/>
          <a:p>
            <a:pPr>
              <a:defRPr/>
            </a:pPr>
            <a:fld id="{5E1DA771-C0C0-4464-B9F8-17294A41D140}" type="slidenum">
              <a:rPr lang="en-US" smtClean="0"/>
              <a:pPr>
                <a:defRPr/>
              </a:pPr>
              <a:t>18</a:t>
            </a:fld>
            <a:endParaRPr lang="en-US" dirty="0"/>
          </a:p>
        </p:txBody>
      </p:sp>
      <p:sp>
        <p:nvSpPr>
          <p:cNvPr id="3" name="TextBox 2">
            <a:extLst>
              <a:ext uri="{FF2B5EF4-FFF2-40B4-BE49-F238E27FC236}">
                <a16:creationId xmlns:a16="http://schemas.microsoft.com/office/drawing/2014/main" id="{4973CE4D-63DC-4311-9879-18E098B97884}"/>
              </a:ext>
            </a:extLst>
          </p:cNvPr>
          <p:cNvSpPr txBox="1"/>
          <p:nvPr/>
        </p:nvSpPr>
        <p:spPr>
          <a:xfrm>
            <a:off x="3181350" y="1600200"/>
            <a:ext cx="2781300" cy="461665"/>
          </a:xfrm>
          <a:prstGeom prst="rect">
            <a:avLst/>
          </a:prstGeom>
          <a:noFill/>
        </p:spPr>
        <p:txBody>
          <a:bodyPr wrap="square" rtlCol="0">
            <a:spAutoFit/>
          </a:bodyPr>
          <a:lstStyle/>
          <a:p>
            <a:pPr algn="ctr"/>
            <a:r>
              <a:rPr lang="en-US" sz="2400" b="1" dirty="0">
                <a:latin typeface="Univers" panose="020B0503020202020204" pitchFamily="34" charset="0"/>
              </a:rPr>
              <a:t>System Measures</a:t>
            </a:r>
          </a:p>
        </p:txBody>
      </p:sp>
      <p:sp>
        <p:nvSpPr>
          <p:cNvPr id="4" name="TextBox 3">
            <a:extLst>
              <a:ext uri="{FF2B5EF4-FFF2-40B4-BE49-F238E27FC236}">
                <a16:creationId xmlns:a16="http://schemas.microsoft.com/office/drawing/2014/main" id="{8B1C3ADA-BB61-4FDE-A845-A61098162EAB}"/>
              </a:ext>
            </a:extLst>
          </p:cNvPr>
          <p:cNvSpPr txBox="1"/>
          <p:nvPr/>
        </p:nvSpPr>
        <p:spPr>
          <a:xfrm>
            <a:off x="533400" y="2514600"/>
            <a:ext cx="8077200" cy="3385542"/>
          </a:xfrm>
          <a:prstGeom prst="rect">
            <a:avLst/>
          </a:prstGeom>
          <a:noFill/>
        </p:spPr>
        <p:txBody>
          <a:bodyPr wrap="square" rtlCol="0">
            <a:spAutoFit/>
          </a:bodyPr>
          <a:lstStyle/>
          <a:p>
            <a:pPr marL="342900" indent="-342900">
              <a:buAutoNum type="arabicPeriod"/>
            </a:pPr>
            <a:r>
              <a:rPr lang="en-US" sz="1400" b="1" dirty="0">
                <a:latin typeface="Univers" panose="020B0503020202020204" pitchFamily="34" charset="0"/>
              </a:rPr>
              <a:t>Caseworker Caseload Estimates</a:t>
            </a:r>
            <a:r>
              <a:rPr lang="en-US" sz="1400" b="1" dirty="0">
                <a:solidFill>
                  <a:srgbClr val="0070C0"/>
                </a:solidFill>
                <a:latin typeface="Univers" panose="020B0503020202020204" pitchFamily="34" charset="0"/>
              </a:rPr>
              <a:t> </a:t>
            </a:r>
            <a:r>
              <a:rPr lang="en-US" sz="1400" dirty="0">
                <a:latin typeface="Univers" panose="020B0503020202020204" pitchFamily="34" charset="0"/>
              </a:rPr>
              <a:t>– estimation of the average caseload of workers who have been employed by the agency for at least one year as of the end of the quarter.</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Caseworker Counts </a:t>
            </a:r>
            <a:r>
              <a:rPr lang="en-US" sz="1400" dirty="0">
                <a:latin typeface="Univers" panose="020B0503020202020204" pitchFamily="34" charset="0"/>
              </a:rPr>
              <a:t>– the number of employees as of the last day of the quarter who have an active case assignment with the role of primary worker, caseworker, assessor investigator or assessment investigation worker.</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Intake Assessment/Screening Overview </a:t>
            </a:r>
            <a:r>
              <a:rPr lang="en-US" sz="1400" dirty="0">
                <a:latin typeface="Univers" panose="020B0503020202020204" pitchFamily="34" charset="0"/>
              </a:rPr>
              <a:t>– the number of CA/N or FINS – Stranger Danger intakes received during the period, how many of those intakes were Screened In and Screened In AR, and the percentage that were Screened In and Screened In AR based on the intakes received date.</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Transfers to Ongoing by Risk Level </a:t>
            </a:r>
            <a:r>
              <a:rPr lang="en-US" sz="1400" dirty="0">
                <a:latin typeface="Univers" panose="020B0503020202020204" pitchFamily="34" charset="0"/>
              </a:rPr>
              <a:t>– count and percentage of cases transferring for Ongoing services based on the Family Assessment actuarial tool risk level.</a:t>
            </a:r>
          </a:p>
          <a:p>
            <a:pPr marL="342900" indent="-342900">
              <a:buAutoNum type="arabicPeriod"/>
            </a:pPr>
            <a:endParaRPr lang="en-US" dirty="0"/>
          </a:p>
        </p:txBody>
      </p:sp>
    </p:spTree>
    <p:extLst>
      <p:ext uri="{BB962C8B-B14F-4D97-AF65-F5344CB8AC3E}">
        <p14:creationId xmlns:p14="http://schemas.microsoft.com/office/powerpoint/2010/main" val="198183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1BD9A7-81EC-4916-BA64-ABAA84C4892F}"/>
              </a:ext>
            </a:extLst>
          </p:cNvPr>
          <p:cNvSpPr>
            <a:spLocks noGrp="1"/>
          </p:cNvSpPr>
          <p:nvPr>
            <p:ph type="sldNum" sz="quarter" idx="12"/>
          </p:nvPr>
        </p:nvSpPr>
        <p:spPr/>
        <p:txBody>
          <a:bodyPr/>
          <a:lstStyle/>
          <a:p>
            <a:pPr>
              <a:defRPr/>
            </a:pPr>
            <a:fld id="{5E1DA771-C0C0-4464-B9F8-17294A41D140}" type="slidenum">
              <a:rPr lang="en-US" smtClean="0"/>
              <a:pPr>
                <a:defRPr/>
              </a:pPr>
              <a:t>19</a:t>
            </a:fld>
            <a:endParaRPr lang="en-US" dirty="0"/>
          </a:p>
        </p:txBody>
      </p:sp>
      <p:sp>
        <p:nvSpPr>
          <p:cNvPr id="7" name="TextBox 6">
            <a:extLst>
              <a:ext uri="{FF2B5EF4-FFF2-40B4-BE49-F238E27FC236}">
                <a16:creationId xmlns:a16="http://schemas.microsoft.com/office/drawing/2014/main" id="{A31CECBF-8CD9-47B1-9FC7-0D5C197E70AF}"/>
              </a:ext>
            </a:extLst>
          </p:cNvPr>
          <p:cNvSpPr txBox="1"/>
          <p:nvPr/>
        </p:nvSpPr>
        <p:spPr>
          <a:xfrm>
            <a:off x="1485900" y="1752600"/>
            <a:ext cx="6172200" cy="461665"/>
          </a:xfrm>
          <a:prstGeom prst="rect">
            <a:avLst/>
          </a:prstGeom>
          <a:noFill/>
        </p:spPr>
        <p:txBody>
          <a:bodyPr wrap="square" rtlCol="0">
            <a:spAutoFit/>
          </a:bodyPr>
          <a:lstStyle/>
          <a:p>
            <a:pPr algn="ctr"/>
            <a:r>
              <a:rPr lang="en-US" sz="2400" b="1" dirty="0">
                <a:latin typeface="Univers" panose="020B0503020202020204" pitchFamily="34" charset="0"/>
              </a:rPr>
              <a:t>System Measure Comparative Reports</a:t>
            </a:r>
          </a:p>
        </p:txBody>
      </p:sp>
      <p:graphicFrame>
        <p:nvGraphicFramePr>
          <p:cNvPr id="4" name="Table 3">
            <a:extLst>
              <a:ext uri="{FF2B5EF4-FFF2-40B4-BE49-F238E27FC236}">
                <a16:creationId xmlns:a16="http://schemas.microsoft.com/office/drawing/2014/main" id="{FCE3768B-88F1-445D-B4CE-AD668EAA2EC0}"/>
              </a:ext>
            </a:extLst>
          </p:cNvPr>
          <p:cNvGraphicFramePr>
            <a:graphicFrameLocks noGrp="1"/>
          </p:cNvGraphicFramePr>
          <p:nvPr>
            <p:extLst/>
          </p:nvPr>
        </p:nvGraphicFramePr>
        <p:xfrm>
          <a:off x="285749" y="2652115"/>
          <a:ext cx="8572501" cy="2743200"/>
        </p:xfrm>
        <a:graphic>
          <a:graphicData uri="http://schemas.openxmlformats.org/drawingml/2006/table">
            <a:tbl>
              <a:tblPr/>
              <a:tblGrid>
                <a:gridCol w="2466062">
                  <a:extLst>
                    <a:ext uri="{9D8B030D-6E8A-4147-A177-3AD203B41FA5}">
                      <a16:colId xmlns:a16="http://schemas.microsoft.com/office/drawing/2014/main" val="3956009451"/>
                    </a:ext>
                  </a:extLst>
                </a:gridCol>
                <a:gridCol w="1536131">
                  <a:extLst>
                    <a:ext uri="{9D8B030D-6E8A-4147-A177-3AD203B41FA5}">
                      <a16:colId xmlns:a16="http://schemas.microsoft.com/office/drawing/2014/main" val="4105267094"/>
                    </a:ext>
                  </a:extLst>
                </a:gridCol>
                <a:gridCol w="2666013">
                  <a:extLst>
                    <a:ext uri="{9D8B030D-6E8A-4147-A177-3AD203B41FA5}">
                      <a16:colId xmlns:a16="http://schemas.microsoft.com/office/drawing/2014/main" val="1248710205"/>
                    </a:ext>
                  </a:extLst>
                </a:gridCol>
                <a:gridCol w="1904295">
                  <a:extLst>
                    <a:ext uri="{9D8B030D-6E8A-4147-A177-3AD203B41FA5}">
                      <a16:colId xmlns:a16="http://schemas.microsoft.com/office/drawing/2014/main" val="3061598890"/>
                    </a:ext>
                  </a:extLst>
                </a:gridCol>
              </a:tblGrid>
              <a:tr h="457200">
                <a:tc>
                  <a:txBody>
                    <a:bodyPr/>
                    <a:lstStyle/>
                    <a:p>
                      <a:pPr algn="ctr" fontAlgn="ctr"/>
                      <a:r>
                        <a:rPr lang="en-US" sz="1100" b="1" i="0" u="none" strike="noStrike" dirty="0">
                          <a:solidFill>
                            <a:srgbClr val="000000"/>
                          </a:solidFill>
                          <a:effectLst/>
                          <a:latin typeface="Univers" panose="020B0503020202020204" pitchFamily="34" charset="0"/>
                        </a:rPr>
                        <a:t>SYSTEM MEASURES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Univers" panose="020B0503020202020204" pitchFamily="34" charset="0"/>
                        </a:rPr>
                        <a:t>ROM Reports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Univers" panose="020B0503020202020204" pitchFamily="34" charset="0"/>
                        </a:rPr>
                        <a:t>SACWIS Reports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Univers" panose="020B0503020202020204" pitchFamily="34" charset="0"/>
                        </a:rPr>
                        <a:t>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997790"/>
                  </a:ext>
                </a:extLst>
              </a:tr>
              <a:tr h="457200">
                <a:tc>
                  <a:txBody>
                    <a:bodyPr/>
                    <a:lstStyle/>
                    <a:p>
                      <a:pPr algn="ctr" fontAlgn="ctr"/>
                      <a:r>
                        <a:rPr lang="en-US" sz="1100" b="0" i="0" u="none" strike="noStrike" dirty="0">
                          <a:solidFill>
                            <a:srgbClr val="000000"/>
                          </a:solidFill>
                          <a:effectLst/>
                          <a:latin typeface="Univers" panose="020B0503020202020204" pitchFamily="34" charset="0"/>
                        </a:rPr>
                        <a:t>Caseworker Caseload Estimates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Univers" panose="020B0503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Univers" panose="020B0503020202020204" pitchFamily="34" charset="0"/>
                        </a:rPr>
                        <a:t>Case Load Summary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Univers" panose="020B0503020202020204" pitchFamily="34" charset="0"/>
                        </a:rPr>
                        <a:t>SACWIS Administration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455755"/>
                  </a:ext>
                </a:extLst>
              </a:tr>
              <a:tr h="457200">
                <a:tc>
                  <a:txBody>
                    <a:bodyPr/>
                    <a:lstStyle/>
                    <a:p>
                      <a:pPr algn="ctr" fontAlgn="ctr"/>
                      <a:r>
                        <a:rPr lang="en-US" sz="1100" b="0" i="0" u="none" strike="noStrike" dirty="0">
                          <a:solidFill>
                            <a:srgbClr val="000000"/>
                          </a:solidFill>
                          <a:effectLst/>
                          <a:latin typeface="Univers" panose="020B0503020202020204" pitchFamily="34" charset="0"/>
                        </a:rPr>
                        <a:t>Caseworker Counts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SACWIS User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Univers" panose="020B0503020202020204" pitchFamily="34" charset="0"/>
                        </a:rPr>
                        <a:t>SACWIS Administration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263748"/>
                  </a:ext>
                </a:extLst>
              </a:tr>
              <a:tr h="914400">
                <a:tc>
                  <a:txBody>
                    <a:bodyPr/>
                    <a:lstStyle/>
                    <a:p>
                      <a:pPr algn="ctr" fontAlgn="ctr"/>
                      <a:r>
                        <a:rPr lang="en-US" sz="1100" b="0" i="0" u="none" strike="noStrike" dirty="0">
                          <a:solidFill>
                            <a:srgbClr val="000000"/>
                          </a:solidFill>
                          <a:effectLst/>
                          <a:latin typeface="Univers" panose="020B0503020202020204" pitchFamily="34" charset="0"/>
                        </a:rPr>
                        <a:t>Intake Assessment/Screening Overview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Child Protection Reports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SACWIS Intake Search</a:t>
                      </a:r>
                      <a:br>
                        <a:rPr lang="en-US" sz="1100" b="0" i="0" u="none" strike="noStrike" dirty="0">
                          <a:solidFill>
                            <a:srgbClr val="000000"/>
                          </a:solidFill>
                          <a:effectLst/>
                          <a:latin typeface="Univers" panose="020B0503020202020204" pitchFamily="34" charset="0"/>
                        </a:rPr>
                      </a:br>
                      <a:r>
                        <a:rPr lang="en-US" sz="1100" b="0" i="0" u="none" strike="noStrike" dirty="0">
                          <a:solidFill>
                            <a:srgbClr val="000000"/>
                          </a:solidFill>
                          <a:effectLst/>
                          <a:latin typeface="Univers" panose="020B0503020202020204" pitchFamily="34" charset="0"/>
                        </a:rPr>
                        <a:t>(utilizing dropdown filters)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ROM</a:t>
                      </a:r>
                    </a:p>
                    <a:p>
                      <a:pPr algn="ctr" fontAlgn="ctr"/>
                      <a:endParaRPr lang="en-US" sz="1100" b="0" i="0" u="none" strike="noStrike" dirty="0">
                        <a:solidFill>
                          <a:srgbClr val="000000"/>
                        </a:solidFill>
                        <a:effectLst/>
                        <a:latin typeface="Univers" panose="020B0503020202020204" pitchFamily="34" charset="0"/>
                      </a:endParaRPr>
                    </a:p>
                    <a:p>
                      <a:pPr algn="ctr" fontAlgn="ctr"/>
                      <a:r>
                        <a:rPr lang="en-US" sz="1100" b="0" i="0" u="none" strike="noStrike">
                          <a:solidFill>
                            <a:srgbClr val="000000"/>
                          </a:solidFill>
                          <a:effectLst/>
                          <a:latin typeface="Univers" panose="020B0503020202020204" pitchFamily="34" charset="0"/>
                        </a:rPr>
                        <a:t>SACWIS Intake Search</a:t>
                      </a:r>
                      <a:endParaRPr lang="en-US" sz="1100" b="0" i="0" u="none" strike="noStrike" dirty="0">
                        <a:solidFill>
                          <a:srgbClr val="000000"/>
                        </a:solidFill>
                        <a:effectLst/>
                        <a:latin typeface="Univers" panose="020B0503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214181"/>
                  </a:ext>
                </a:extLst>
              </a:tr>
              <a:tr h="457200">
                <a:tc>
                  <a:txBody>
                    <a:bodyPr/>
                    <a:lstStyle/>
                    <a:p>
                      <a:pPr algn="ctr" fontAlgn="ctr"/>
                      <a:r>
                        <a:rPr lang="en-US" sz="1100" b="0" i="0" u="none" strike="noStrike" dirty="0">
                          <a:solidFill>
                            <a:srgbClr val="000000"/>
                          </a:solidFill>
                          <a:effectLst/>
                          <a:latin typeface="Univers" panose="020B0503020202020204" pitchFamily="34" charset="0"/>
                        </a:rPr>
                        <a:t>Transfers to Ongoing by Risk Level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Univers" panose="020B0503020202020204" pitchFamily="34" charset="0"/>
                        </a:rPr>
                        <a:t>Family Assessment Risk Contributor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SACWIS Administration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27265"/>
                  </a:ext>
                </a:extLst>
              </a:tr>
            </a:tbl>
          </a:graphicData>
        </a:graphic>
      </p:graphicFrame>
    </p:spTree>
    <p:extLst>
      <p:ext uri="{BB962C8B-B14F-4D97-AF65-F5344CB8AC3E}">
        <p14:creationId xmlns:p14="http://schemas.microsoft.com/office/powerpoint/2010/main" val="78777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lvl="0"/>
            <a:r>
              <a:rPr lang="en-US" altLang="en-US" dirty="0">
                <a:solidFill>
                  <a:srgbClr val="000000"/>
                </a:solidFill>
              </a:rPr>
              <a:t>Performance Measure Background</a:t>
            </a:r>
          </a:p>
          <a:p>
            <a:pPr lvl="1"/>
            <a:r>
              <a:rPr lang="en-US" altLang="en-US" dirty="0">
                <a:solidFill>
                  <a:srgbClr val="000000"/>
                </a:solidFill>
              </a:rPr>
              <a:t>Impetus for Dashboards</a:t>
            </a:r>
          </a:p>
          <a:p>
            <a:pPr lvl="1"/>
            <a:r>
              <a:rPr lang="en-US" altLang="en-US" dirty="0">
                <a:solidFill>
                  <a:srgbClr val="000000"/>
                </a:solidFill>
              </a:rPr>
              <a:t>Data</a:t>
            </a:r>
          </a:p>
          <a:p>
            <a:pPr lvl="0"/>
            <a:r>
              <a:rPr lang="en-US" altLang="en-US" dirty="0">
                <a:solidFill>
                  <a:srgbClr val="000000"/>
                </a:solidFill>
              </a:rPr>
              <a:t>Dashboard Demo</a:t>
            </a:r>
          </a:p>
          <a:p>
            <a:pPr lvl="0"/>
            <a:r>
              <a:rPr lang="en-US" altLang="en-US" dirty="0">
                <a:solidFill>
                  <a:srgbClr val="000000"/>
                </a:solidFill>
              </a:rPr>
              <a:t>Existing Comparative Reports</a:t>
            </a:r>
          </a:p>
          <a:p>
            <a:pPr lvl="0"/>
            <a:r>
              <a:rPr lang="en-US" altLang="en-US" dirty="0">
                <a:solidFill>
                  <a:srgbClr val="000000"/>
                </a:solidFill>
              </a:rPr>
              <a:t>Exporting Dashboards</a:t>
            </a:r>
          </a:p>
          <a:p>
            <a:pPr lvl="0"/>
            <a:r>
              <a:rPr lang="en-US" altLang="en-US" dirty="0">
                <a:solidFill>
                  <a:srgbClr val="000000"/>
                </a:solidFill>
              </a:rPr>
              <a:t>Questions</a:t>
            </a:r>
          </a:p>
          <a:p>
            <a:pPr lvl="1" eaLnBrk="1" hangingPunct="1">
              <a:buFont typeface="Wingdings" pitchFamily="2" charset="2"/>
              <a:buNone/>
            </a:pPr>
            <a:endParaRPr lang="en-US" altLang="en-US" dirty="0"/>
          </a:p>
        </p:txBody>
      </p:sp>
      <p:sp>
        <p:nvSpPr>
          <p:cNvPr id="3074" name="Rectangle 2"/>
          <p:cNvSpPr>
            <a:spLocks noGrp="1" noChangeArrowheads="1"/>
          </p:cNvSpPr>
          <p:nvPr>
            <p:ph type="title"/>
          </p:nvPr>
        </p:nvSpPr>
        <p:spPr>
          <a:xfrm>
            <a:off x="228600" y="1600200"/>
            <a:ext cx="8915400" cy="788670"/>
          </a:xfrm>
        </p:spPr>
        <p:txBody>
          <a:bodyPr anchor="b" anchorCtr="0">
            <a:noAutofit/>
          </a:bodyPr>
          <a:lstStyle/>
          <a:p>
            <a:pPr eaLnBrk="1" hangingPunct="1"/>
            <a:r>
              <a:rPr lang="en-US" altLang="en-US" sz="4300" dirty="0"/>
              <a:t>Agenda</a:t>
            </a:r>
          </a:p>
        </p:txBody>
      </p:sp>
      <p:sp>
        <p:nvSpPr>
          <p:cNvPr id="2" name="Slide Number Placeholder 1"/>
          <p:cNvSpPr>
            <a:spLocks noGrp="1"/>
          </p:cNvSpPr>
          <p:nvPr>
            <p:ph type="sldNum" sz="quarter" idx="12"/>
          </p:nvPr>
        </p:nvSpPr>
        <p:spPr/>
        <p:txBody>
          <a:bodyPr/>
          <a:lstStyle/>
          <a:p>
            <a:pPr>
              <a:defRPr/>
            </a:pPr>
            <a:fld id="{4E5FB94D-63C6-4883-BBAD-88E884DD59C0}" type="slidenum">
              <a:rPr lang="en-US" smtClean="0"/>
              <a:pPr>
                <a:defRPr/>
              </a:pPr>
              <a:t>2</a:t>
            </a:fld>
            <a:endParaRPr lang="en-US" dirty="0"/>
          </a:p>
        </p:txBody>
      </p:sp>
    </p:spTree>
    <p:extLst>
      <p:ext uri="{BB962C8B-B14F-4D97-AF65-F5344CB8AC3E}">
        <p14:creationId xmlns:p14="http://schemas.microsoft.com/office/powerpoint/2010/main" val="241038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9FE603-3564-4A25-9F4D-37C04E7DBFDA}"/>
              </a:ext>
            </a:extLst>
          </p:cNvPr>
          <p:cNvSpPr>
            <a:spLocks noGrp="1"/>
          </p:cNvSpPr>
          <p:nvPr>
            <p:ph type="sldNum" sz="quarter" idx="12"/>
          </p:nvPr>
        </p:nvSpPr>
        <p:spPr/>
        <p:txBody>
          <a:bodyPr/>
          <a:lstStyle/>
          <a:p>
            <a:pPr>
              <a:defRPr/>
            </a:pPr>
            <a:fld id="{5E1DA771-C0C0-4464-B9F8-17294A41D140}" type="slidenum">
              <a:rPr lang="en-US" smtClean="0"/>
              <a:pPr>
                <a:defRPr/>
              </a:pPr>
              <a:t>20</a:t>
            </a:fld>
            <a:endParaRPr lang="en-US" dirty="0"/>
          </a:p>
        </p:txBody>
      </p:sp>
      <p:pic>
        <p:nvPicPr>
          <p:cNvPr id="4" name="Picture 3">
            <a:extLst>
              <a:ext uri="{FF2B5EF4-FFF2-40B4-BE49-F238E27FC236}">
                <a16:creationId xmlns:a16="http://schemas.microsoft.com/office/drawing/2014/main" id="{1C34FBAD-81AA-4335-8D95-2A9B9DD8C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08" y="3657600"/>
            <a:ext cx="7230291" cy="2514600"/>
          </a:xfrm>
          <a:prstGeom prst="rect">
            <a:avLst/>
          </a:prstGeom>
        </p:spPr>
      </p:pic>
      <p:sp>
        <p:nvSpPr>
          <p:cNvPr id="5" name="TextBox 4">
            <a:extLst>
              <a:ext uri="{FF2B5EF4-FFF2-40B4-BE49-F238E27FC236}">
                <a16:creationId xmlns:a16="http://schemas.microsoft.com/office/drawing/2014/main" id="{EB148709-BA1A-4687-82FB-C2B55BA5EDE1}"/>
              </a:ext>
            </a:extLst>
          </p:cNvPr>
          <p:cNvSpPr txBox="1"/>
          <p:nvPr/>
        </p:nvSpPr>
        <p:spPr>
          <a:xfrm>
            <a:off x="5627613" y="1543378"/>
            <a:ext cx="2220986" cy="2031325"/>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Case Load Summary Report (SACWIS)</a:t>
            </a:r>
            <a:r>
              <a:rPr lang="en-US" dirty="0">
                <a:latin typeface="Univers" panose="020B0503020202020204" pitchFamily="34" charset="0"/>
              </a:rPr>
              <a:t> </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Caseworker Caseload Estimates</a:t>
            </a:r>
          </a:p>
        </p:txBody>
      </p:sp>
      <p:pic>
        <p:nvPicPr>
          <p:cNvPr id="7" name="Picture 6">
            <a:extLst>
              <a:ext uri="{FF2B5EF4-FFF2-40B4-BE49-F238E27FC236}">
                <a16:creationId xmlns:a16="http://schemas.microsoft.com/office/drawing/2014/main" id="{FA8C3620-4D62-4BFD-8317-EDC942810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4455079" cy="1612883"/>
          </a:xfrm>
          <a:prstGeom prst="rect">
            <a:avLst/>
          </a:prstGeom>
        </p:spPr>
      </p:pic>
    </p:spTree>
    <p:extLst>
      <p:ext uri="{BB962C8B-B14F-4D97-AF65-F5344CB8AC3E}">
        <p14:creationId xmlns:p14="http://schemas.microsoft.com/office/powerpoint/2010/main" val="8163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96E1EA-80A8-4FDE-8764-A7B195FCC46A}"/>
              </a:ext>
            </a:extLst>
          </p:cNvPr>
          <p:cNvSpPr>
            <a:spLocks noGrp="1"/>
          </p:cNvSpPr>
          <p:nvPr>
            <p:ph type="sldNum" sz="quarter" idx="12"/>
          </p:nvPr>
        </p:nvSpPr>
        <p:spPr/>
        <p:txBody>
          <a:bodyPr/>
          <a:lstStyle/>
          <a:p>
            <a:pPr>
              <a:defRPr/>
            </a:pPr>
            <a:fld id="{5E1DA771-C0C0-4464-B9F8-17294A41D140}" type="slidenum">
              <a:rPr lang="en-US" smtClean="0"/>
              <a:pPr>
                <a:defRPr/>
              </a:pPr>
              <a:t>21</a:t>
            </a:fld>
            <a:endParaRPr lang="en-US" dirty="0"/>
          </a:p>
        </p:txBody>
      </p:sp>
      <p:pic>
        <p:nvPicPr>
          <p:cNvPr id="3" name="Picture 2">
            <a:extLst>
              <a:ext uri="{FF2B5EF4-FFF2-40B4-BE49-F238E27FC236}">
                <a16:creationId xmlns:a16="http://schemas.microsoft.com/office/drawing/2014/main" id="{5DC857AE-0164-4A49-BFBC-00C76FE5EB16}"/>
              </a:ext>
            </a:extLst>
          </p:cNvPr>
          <p:cNvPicPr>
            <a:picLocks noChangeAspect="1"/>
          </p:cNvPicPr>
          <p:nvPr/>
        </p:nvPicPr>
        <p:blipFill>
          <a:blip r:embed="rId2"/>
          <a:stretch>
            <a:fillRect/>
          </a:stretch>
        </p:blipFill>
        <p:spPr>
          <a:xfrm>
            <a:off x="992911" y="1828798"/>
            <a:ext cx="3515104" cy="1905001"/>
          </a:xfrm>
          <a:prstGeom prst="rect">
            <a:avLst/>
          </a:prstGeom>
        </p:spPr>
      </p:pic>
      <p:pic>
        <p:nvPicPr>
          <p:cNvPr id="7" name="Picture 6">
            <a:extLst>
              <a:ext uri="{FF2B5EF4-FFF2-40B4-BE49-F238E27FC236}">
                <a16:creationId xmlns:a16="http://schemas.microsoft.com/office/drawing/2014/main" id="{72F0D948-BB6E-4CE4-A06D-9CD326036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911" y="4135355"/>
            <a:ext cx="5126692" cy="1471818"/>
          </a:xfrm>
          <a:prstGeom prst="rect">
            <a:avLst/>
          </a:prstGeom>
        </p:spPr>
      </p:pic>
      <p:pic>
        <p:nvPicPr>
          <p:cNvPr id="11" name="Picture 10">
            <a:extLst>
              <a:ext uri="{FF2B5EF4-FFF2-40B4-BE49-F238E27FC236}">
                <a16:creationId xmlns:a16="http://schemas.microsoft.com/office/drawing/2014/main" id="{409C5D4E-5E0E-4D25-9368-0530DB82B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012" y="4135355"/>
            <a:ext cx="492988" cy="1464674"/>
          </a:xfrm>
          <a:prstGeom prst="rect">
            <a:avLst/>
          </a:prstGeom>
        </p:spPr>
      </p:pic>
      <p:pic>
        <p:nvPicPr>
          <p:cNvPr id="13" name="Picture 12">
            <a:extLst>
              <a:ext uri="{FF2B5EF4-FFF2-40B4-BE49-F238E27FC236}">
                <a16:creationId xmlns:a16="http://schemas.microsoft.com/office/drawing/2014/main" id="{0227D107-26E5-4BB7-BF11-622BC3D97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603" y="4138928"/>
            <a:ext cx="1007409" cy="1457528"/>
          </a:xfrm>
          <a:prstGeom prst="rect">
            <a:avLst/>
          </a:prstGeom>
        </p:spPr>
      </p:pic>
      <p:sp>
        <p:nvSpPr>
          <p:cNvPr id="14" name="TextBox 13">
            <a:extLst>
              <a:ext uri="{FF2B5EF4-FFF2-40B4-BE49-F238E27FC236}">
                <a16:creationId xmlns:a16="http://schemas.microsoft.com/office/drawing/2014/main" id="{89D0F8F1-49C4-4543-8D06-1E924DEE410E}"/>
              </a:ext>
            </a:extLst>
          </p:cNvPr>
          <p:cNvSpPr txBox="1"/>
          <p:nvPr/>
        </p:nvSpPr>
        <p:spPr>
          <a:xfrm>
            <a:off x="5048250" y="2175132"/>
            <a:ext cx="2571750" cy="1200329"/>
          </a:xfrm>
          <a:prstGeom prst="rect">
            <a:avLst/>
          </a:prstGeom>
          <a:noFill/>
        </p:spPr>
        <p:txBody>
          <a:bodyPr wrap="square" rtlCol="0">
            <a:spAutoFit/>
          </a:bodyPr>
          <a:lstStyle/>
          <a:p>
            <a:pPr algn="ctr"/>
            <a:r>
              <a:rPr lang="en-US" b="1" dirty="0">
                <a:solidFill>
                  <a:srgbClr val="00B0F0"/>
                </a:solidFill>
              </a:rPr>
              <a:t>SACWIS User Report (SACWIS) </a:t>
            </a:r>
          </a:p>
          <a:p>
            <a:pPr algn="ctr"/>
            <a:r>
              <a:rPr lang="en-US" dirty="0"/>
              <a:t>to compare</a:t>
            </a:r>
          </a:p>
          <a:p>
            <a:pPr algn="ctr"/>
            <a:r>
              <a:rPr lang="en-US" b="1" dirty="0">
                <a:solidFill>
                  <a:srgbClr val="7030A0"/>
                </a:solidFill>
              </a:rPr>
              <a:t>Caseworker Counts</a:t>
            </a:r>
          </a:p>
        </p:txBody>
      </p:sp>
    </p:spTree>
    <p:extLst>
      <p:ext uri="{BB962C8B-B14F-4D97-AF65-F5344CB8AC3E}">
        <p14:creationId xmlns:p14="http://schemas.microsoft.com/office/powerpoint/2010/main" val="4068094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76DAE2-ECCC-4431-8289-BA1940586586}"/>
              </a:ext>
            </a:extLst>
          </p:cNvPr>
          <p:cNvSpPr>
            <a:spLocks noGrp="1"/>
          </p:cNvSpPr>
          <p:nvPr>
            <p:ph type="sldNum" sz="quarter" idx="12"/>
          </p:nvPr>
        </p:nvSpPr>
        <p:spPr/>
        <p:txBody>
          <a:bodyPr/>
          <a:lstStyle/>
          <a:p>
            <a:pPr>
              <a:defRPr/>
            </a:pPr>
            <a:fld id="{5E1DA771-C0C0-4464-B9F8-17294A41D140}" type="slidenum">
              <a:rPr lang="en-US" smtClean="0"/>
              <a:pPr>
                <a:defRPr/>
              </a:pPr>
              <a:t>22</a:t>
            </a:fld>
            <a:endParaRPr lang="en-US" dirty="0"/>
          </a:p>
        </p:txBody>
      </p:sp>
      <p:sp>
        <p:nvSpPr>
          <p:cNvPr id="8" name="TextBox 7">
            <a:extLst>
              <a:ext uri="{FF2B5EF4-FFF2-40B4-BE49-F238E27FC236}">
                <a16:creationId xmlns:a16="http://schemas.microsoft.com/office/drawing/2014/main" id="{BC7335E3-4208-49D6-BB04-82BAE714BDEA}"/>
              </a:ext>
            </a:extLst>
          </p:cNvPr>
          <p:cNvSpPr txBox="1"/>
          <p:nvPr/>
        </p:nvSpPr>
        <p:spPr>
          <a:xfrm>
            <a:off x="5562600" y="1578565"/>
            <a:ext cx="2743200" cy="2862322"/>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1. Child Protection Reports (ROM) </a:t>
            </a:r>
          </a:p>
          <a:p>
            <a:pPr algn="ctr"/>
            <a:r>
              <a:rPr lang="en-US" dirty="0">
                <a:latin typeface="Univers" panose="020B0503020202020204" pitchFamily="34" charset="0"/>
              </a:rPr>
              <a:t>and </a:t>
            </a:r>
          </a:p>
          <a:p>
            <a:pPr algn="ctr"/>
            <a:r>
              <a:rPr lang="en-US" b="1" dirty="0">
                <a:solidFill>
                  <a:srgbClr val="00B0F0"/>
                </a:solidFill>
                <a:latin typeface="Univers" panose="020B0503020202020204" pitchFamily="34" charset="0"/>
              </a:rPr>
              <a:t>2. SACWIS Intake Search Functionality (SACWIS)</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Intake Assessment/Screening Overview</a:t>
            </a:r>
          </a:p>
        </p:txBody>
      </p:sp>
      <p:pic>
        <p:nvPicPr>
          <p:cNvPr id="10" name="Picture 9">
            <a:extLst>
              <a:ext uri="{FF2B5EF4-FFF2-40B4-BE49-F238E27FC236}">
                <a16:creationId xmlns:a16="http://schemas.microsoft.com/office/drawing/2014/main" id="{5FE15987-C2B0-4E36-91A3-9DEEA3207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47068"/>
            <a:ext cx="3970508" cy="2514253"/>
          </a:xfrm>
          <a:prstGeom prst="rect">
            <a:avLst/>
          </a:prstGeom>
        </p:spPr>
      </p:pic>
      <p:pic>
        <p:nvPicPr>
          <p:cNvPr id="12" name="Picture 11">
            <a:extLst>
              <a:ext uri="{FF2B5EF4-FFF2-40B4-BE49-F238E27FC236}">
                <a16:creationId xmlns:a16="http://schemas.microsoft.com/office/drawing/2014/main" id="{B4059A3E-8C44-448B-BEA6-555A426D9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14852"/>
            <a:ext cx="8001000" cy="1953092"/>
          </a:xfrm>
          <a:prstGeom prst="rect">
            <a:avLst/>
          </a:prstGeom>
        </p:spPr>
      </p:pic>
    </p:spTree>
    <p:extLst>
      <p:ext uri="{BB962C8B-B14F-4D97-AF65-F5344CB8AC3E}">
        <p14:creationId xmlns:p14="http://schemas.microsoft.com/office/powerpoint/2010/main" val="2933190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8AC987-9D63-44E7-8510-46AE5806BD62}"/>
              </a:ext>
            </a:extLst>
          </p:cNvPr>
          <p:cNvSpPr>
            <a:spLocks noGrp="1"/>
          </p:cNvSpPr>
          <p:nvPr>
            <p:ph type="sldNum" sz="quarter" idx="12"/>
          </p:nvPr>
        </p:nvSpPr>
        <p:spPr/>
        <p:txBody>
          <a:bodyPr/>
          <a:lstStyle/>
          <a:p>
            <a:pPr>
              <a:defRPr/>
            </a:pPr>
            <a:fld id="{5E1DA771-C0C0-4464-B9F8-17294A41D140}" type="slidenum">
              <a:rPr lang="en-US" smtClean="0"/>
              <a:pPr>
                <a:defRPr/>
              </a:pPr>
              <a:t>23</a:t>
            </a:fld>
            <a:endParaRPr lang="en-US" dirty="0"/>
          </a:p>
        </p:txBody>
      </p:sp>
      <p:pic>
        <p:nvPicPr>
          <p:cNvPr id="3" name="Picture 2">
            <a:extLst>
              <a:ext uri="{FF2B5EF4-FFF2-40B4-BE49-F238E27FC236}">
                <a16:creationId xmlns:a16="http://schemas.microsoft.com/office/drawing/2014/main" id="{E8FBF3CF-DD2D-40CF-BA3F-A581D397A54B}"/>
              </a:ext>
            </a:extLst>
          </p:cNvPr>
          <p:cNvPicPr>
            <a:picLocks noChangeAspect="1"/>
          </p:cNvPicPr>
          <p:nvPr/>
        </p:nvPicPr>
        <p:blipFill>
          <a:blip r:embed="rId2"/>
          <a:stretch>
            <a:fillRect/>
          </a:stretch>
        </p:blipFill>
        <p:spPr>
          <a:xfrm>
            <a:off x="1138956" y="3812730"/>
            <a:ext cx="3522153" cy="2034416"/>
          </a:xfrm>
          <a:prstGeom prst="rect">
            <a:avLst/>
          </a:prstGeom>
        </p:spPr>
      </p:pic>
      <p:pic>
        <p:nvPicPr>
          <p:cNvPr id="5" name="Picture 4">
            <a:extLst>
              <a:ext uri="{FF2B5EF4-FFF2-40B4-BE49-F238E27FC236}">
                <a16:creationId xmlns:a16="http://schemas.microsoft.com/office/drawing/2014/main" id="{DD28E897-54BC-4ED9-912E-422E67238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109" y="3832984"/>
            <a:ext cx="1657581" cy="2034416"/>
          </a:xfrm>
          <a:prstGeom prst="rect">
            <a:avLst/>
          </a:prstGeom>
        </p:spPr>
      </p:pic>
      <p:pic>
        <p:nvPicPr>
          <p:cNvPr id="7" name="Picture 6">
            <a:extLst>
              <a:ext uri="{FF2B5EF4-FFF2-40B4-BE49-F238E27FC236}">
                <a16:creationId xmlns:a16="http://schemas.microsoft.com/office/drawing/2014/main" id="{3C34E39C-7FFB-4317-A7BA-8367099E7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639" y="3835161"/>
            <a:ext cx="943106" cy="2034416"/>
          </a:xfrm>
          <a:prstGeom prst="rect">
            <a:avLst/>
          </a:prstGeom>
        </p:spPr>
      </p:pic>
      <p:pic>
        <p:nvPicPr>
          <p:cNvPr id="8" name="Picture 7">
            <a:extLst>
              <a:ext uri="{FF2B5EF4-FFF2-40B4-BE49-F238E27FC236}">
                <a16:creationId xmlns:a16="http://schemas.microsoft.com/office/drawing/2014/main" id="{6AA7C383-40F7-406B-9556-44C4B6803F42}"/>
              </a:ext>
            </a:extLst>
          </p:cNvPr>
          <p:cNvPicPr>
            <a:picLocks noChangeAspect="1"/>
          </p:cNvPicPr>
          <p:nvPr/>
        </p:nvPicPr>
        <p:blipFill>
          <a:blip r:embed="rId5"/>
          <a:stretch>
            <a:fillRect/>
          </a:stretch>
        </p:blipFill>
        <p:spPr>
          <a:xfrm>
            <a:off x="627920" y="1918607"/>
            <a:ext cx="4033189" cy="1543050"/>
          </a:xfrm>
          <a:prstGeom prst="rect">
            <a:avLst/>
          </a:prstGeom>
        </p:spPr>
      </p:pic>
      <p:sp>
        <p:nvSpPr>
          <p:cNvPr id="9" name="TextBox 8">
            <a:extLst>
              <a:ext uri="{FF2B5EF4-FFF2-40B4-BE49-F238E27FC236}">
                <a16:creationId xmlns:a16="http://schemas.microsoft.com/office/drawing/2014/main" id="{3E3447DC-6C2F-45C6-A447-3DFD78B03901}"/>
              </a:ext>
            </a:extLst>
          </p:cNvPr>
          <p:cNvSpPr txBox="1"/>
          <p:nvPr/>
        </p:nvSpPr>
        <p:spPr>
          <a:xfrm>
            <a:off x="5638800" y="1812969"/>
            <a:ext cx="2594844" cy="1754326"/>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Family Assessment Risk Contributor Report (SACWIS) </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Transfers to Ongoing by Risk Level</a:t>
            </a:r>
          </a:p>
        </p:txBody>
      </p:sp>
    </p:spTree>
    <p:extLst>
      <p:ext uri="{BB962C8B-B14F-4D97-AF65-F5344CB8AC3E}">
        <p14:creationId xmlns:p14="http://schemas.microsoft.com/office/powerpoint/2010/main" val="2076317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3029C8-603F-40E8-A081-3426C5665075}"/>
              </a:ext>
            </a:extLst>
          </p:cNvPr>
          <p:cNvSpPr txBox="1"/>
          <p:nvPr/>
        </p:nvSpPr>
        <p:spPr>
          <a:xfrm>
            <a:off x="3105147" y="1524000"/>
            <a:ext cx="2933702" cy="461665"/>
          </a:xfrm>
          <a:prstGeom prst="rect">
            <a:avLst/>
          </a:prstGeom>
          <a:noFill/>
        </p:spPr>
        <p:txBody>
          <a:bodyPr wrap="square" rtlCol="0">
            <a:spAutoFit/>
          </a:bodyPr>
          <a:lstStyle/>
          <a:p>
            <a:pPr algn="ctr"/>
            <a:r>
              <a:rPr lang="en-US" sz="2400" b="1" dirty="0"/>
              <a:t>Practice Measures</a:t>
            </a:r>
          </a:p>
        </p:txBody>
      </p:sp>
      <p:sp>
        <p:nvSpPr>
          <p:cNvPr id="4" name="TextBox 3">
            <a:extLst>
              <a:ext uri="{FF2B5EF4-FFF2-40B4-BE49-F238E27FC236}">
                <a16:creationId xmlns:a16="http://schemas.microsoft.com/office/drawing/2014/main" id="{72E18FC9-C567-46CB-9063-57038C864A82}"/>
              </a:ext>
            </a:extLst>
          </p:cNvPr>
          <p:cNvSpPr txBox="1"/>
          <p:nvPr/>
        </p:nvSpPr>
        <p:spPr>
          <a:xfrm>
            <a:off x="304798" y="2133600"/>
            <a:ext cx="8534400" cy="4401205"/>
          </a:xfrm>
          <a:prstGeom prst="rect">
            <a:avLst/>
          </a:prstGeom>
          <a:noFill/>
        </p:spPr>
        <p:txBody>
          <a:bodyPr wrap="square" rtlCol="0">
            <a:spAutoFit/>
          </a:bodyPr>
          <a:lstStyle/>
          <a:p>
            <a:pPr marL="342900" indent="-342900">
              <a:buAutoNum type="arabicPeriod"/>
            </a:pPr>
            <a:r>
              <a:rPr lang="en-US" sz="1400" b="1" dirty="0">
                <a:latin typeface="Univers" panose="020B0503020202020204" pitchFamily="34" charset="0"/>
              </a:rPr>
              <a:t>Safety Assessment Completion </a:t>
            </a:r>
            <a:r>
              <a:rPr lang="en-US" sz="1400" dirty="0">
                <a:latin typeface="Univers" panose="020B0503020202020204" pitchFamily="34" charset="0"/>
              </a:rPr>
              <a:t>– the number of Safety Assessments completed timely of those completed during the period.</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Family Assessment Completion </a:t>
            </a:r>
            <a:r>
              <a:rPr lang="en-US" sz="1400" dirty="0">
                <a:latin typeface="Univers" panose="020B0503020202020204" pitchFamily="34" charset="0"/>
              </a:rPr>
              <a:t>– the number of Family Assessments completed timely of those completed during the period.</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Initial Case Plan Completion </a:t>
            </a:r>
            <a:r>
              <a:rPr lang="en-US" sz="1400" dirty="0">
                <a:latin typeface="Univers" panose="020B0503020202020204" pitchFamily="34" charset="0"/>
              </a:rPr>
              <a:t>– the number of Initial Case Plans completed timely of those completed during the period.</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Caseworker Visitation with Children </a:t>
            </a:r>
            <a:r>
              <a:rPr lang="en-US" sz="1400" dirty="0">
                <a:latin typeface="Univers" panose="020B0503020202020204" pitchFamily="34" charset="0"/>
              </a:rPr>
              <a:t>– completed caseworker visits with children on open cases</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Caseworker Visitation with Adults </a:t>
            </a:r>
            <a:r>
              <a:rPr lang="en-US" sz="1400" dirty="0">
                <a:latin typeface="Univers" panose="020B0503020202020204" pitchFamily="34" charset="0"/>
              </a:rPr>
              <a:t>– completed caseworker visits with adults on open cases</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Pending Overdue Child Abuse and/or Neglect (CA/N) Intakes </a:t>
            </a:r>
            <a:r>
              <a:rPr lang="en-US" sz="1400" dirty="0">
                <a:latin typeface="Univers" panose="020B0503020202020204" pitchFamily="34" charset="0"/>
              </a:rPr>
              <a:t>– the number of CA/N intakes where the Assessment/Investigation (AI) is not completed and overdue as of the last day of the period.</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Timeliness of Child Abuse and/or Neglect (CA/N) Investigations</a:t>
            </a:r>
            <a:r>
              <a:rPr lang="en-US" sz="1400" dirty="0">
                <a:latin typeface="Univers" panose="020B0503020202020204" pitchFamily="34" charset="0"/>
              </a:rPr>
              <a:t> – the number of Assessment/Investigations of CA/N Intakes completed timely of those due during the period.</a:t>
            </a:r>
          </a:p>
        </p:txBody>
      </p:sp>
    </p:spTree>
    <p:extLst>
      <p:ext uri="{BB962C8B-B14F-4D97-AF65-F5344CB8AC3E}">
        <p14:creationId xmlns:p14="http://schemas.microsoft.com/office/powerpoint/2010/main" val="266879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159D4C-C99E-49D8-8328-62ABA7978900}"/>
              </a:ext>
            </a:extLst>
          </p:cNvPr>
          <p:cNvSpPr>
            <a:spLocks noGrp="1"/>
          </p:cNvSpPr>
          <p:nvPr>
            <p:ph type="sldNum" sz="quarter" idx="12"/>
          </p:nvPr>
        </p:nvSpPr>
        <p:spPr/>
        <p:txBody>
          <a:bodyPr/>
          <a:lstStyle/>
          <a:p>
            <a:pPr>
              <a:defRPr/>
            </a:pPr>
            <a:fld id="{5E1DA771-C0C0-4464-B9F8-17294A41D140}" type="slidenum">
              <a:rPr lang="en-US" smtClean="0"/>
              <a:pPr>
                <a:defRPr/>
              </a:pPr>
              <a:t>25</a:t>
            </a:fld>
            <a:endParaRPr lang="en-US" dirty="0"/>
          </a:p>
        </p:txBody>
      </p:sp>
      <p:sp>
        <p:nvSpPr>
          <p:cNvPr id="4" name="TextBox 3">
            <a:extLst>
              <a:ext uri="{FF2B5EF4-FFF2-40B4-BE49-F238E27FC236}">
                <a16:creationId xmlns:a16="http://schemas.microsoft.com/office/drawing/2014/main" id="{EFDAC2EE-661E-4FCD-8A2E-ED901B212748}"/>
              </a:ext>
            </a:extLst>
          </p:cNvPr>
          <p:cNvSpPr txBox="1"/>
          <p:nvPr/>
        </p:nvSpPr>
        <p:spPr>
          <a:xfrm>
            <a:off x="1409700" y="1912824"/>
            <a:ext cx="6324600" cy="461665"/>
          </a:xfrm>
          <a:prstGeom prst="rect">
            <a:avLst/>
          </a:prstGeom>
          <a:noFill/>
        </p:spPr>
        <p:txBody>
          <a:bodyPr wrap="square" rtlCol="0">
            <a:spAutoFit/>
          </a:bodyPr>
          <a:lstStyle/>
          <a:p>
            <a:pPr algn="ctr"/>
            <a:r>
              <a:rPr lang="en-US" sz="2400" b="1" dirty="0">
                <a:latin typeface="Univers" panose="020B0503020202020204" pitchFamily="34" charset="0"/>
              </a:rPr>
              <a:t>Practice Measure Comparative Reports</a:t>
            </a:r>
          </a:p>
        </p:txBody>
      </p:sp>
      <p:graphicFrame>
        <p:nvGraphicFramePr>
          <p:cNvPr id="6" name="Table 5">
            <a:extLst>
              <a:ext uri="{FF2B5EF4-FFF2-40B4-BE49-F238E27FC236}">
                <a16:creationId xmlns:a16="http://schemas.microsoft.com/office/drawing/2014/main" id="{DF579409-9995-4D5D-872B-5AD40249B48C}"/>
              </a:ext>
            </a:extLst>
          </p:cNvPr>
          <p:cNvGraphicFramePr>
            <a:graphicFrameLocks noGrp="1"/>
          </p:cNvGraphicFramePr>
          <p:nvPr>
            <p:extLst/>
          </p:nvPr>
        </p:nvGraphicFramePr>
        <p:xfrm>
          <a:off x="228600" y="2743200"/>
          <a:ext cx="8686800" cy="2888086"/>
        </p:xfrm>
        <a:graphic>
          <a:graphicData uri="http://schemas.openxmlformats.org/drawingml/2006/table">
            <a:tbl>
              <a:tblPr/>
              <a:tblGrid>
                <a:gridCol w="2099310">
                  <a:extLst>
                    <a:ext uri="{9D8B030D-6E8A-4147-A177-3AD203B41FA5}">
                      <a16:colId xmlns:a16="http://schemas.microsoft.com/office/drawing/2014/main" val="997398741"/>
                    </a:ext>
                  </a:extLst>
                </a:gridCol>
                <a:gridCol w="2430236">
                  <a:extLst>
                    <a:ext uri="{9D8B030D-6E8A-4147-A177-3AD203B41FA5}">
                      <a16:colId xmlns:a16="http://schemas.microsoft.com/office/drawing/2014/main" val="1747094434"/>
                    </a:ext>
                  </a:extLst>
                </a:gridCol>
                <a:gridCol w="2606040">
                  <a:extLst>
                    <a:ext uri="{9D8B030D-6E8A-4147-A177-3AD203B41FA5}">
                      <a16:colId xmlns:a16="http://schemas.microsoft.com/office/drawing/2014/main" val="2947559218"/>
                    </a:ext>
                  </a:extLst>
                </a:gridCol>
                <a:gridCol w="1551214">
                  <a:extLst>
                    <a:ext uri="{9D8B030D-6E8A-4147-A177-3AD203B41FA5}">
                      <a16:colId xmlns:a16="http://schemas.microsoft.com/office/drawing/2014/main" val="449051679"/>
                    </a:ext>
                  </a:extLst>
                </a:gridCol>
              </a:tblGrid>
              <a:tr h="219972">
                <a:tc>
                  <a:txBody>
                    <a:bodyPr/>
                    <a:lstStyle/>
                    <a:p>
                      <a:pPr algn="ctr" fontAlgn="ctr"/>
                      <a:r>
                        <a:rPr lang="en-US" sz="900" b="1" i="0" u="none" strike="noStrike" dirty="0">
                          <a:solidFill>
                            <a:srgbClr val="000000"/>
                          </a:solidFill>
                          <a:effectLst/>
                          <a:latin typeface="Univers" panose="020B0503020202020204" pitchFamily="34" charset="0"/>
                        </a:rPr>
                        <a:t>PRACTICE MEASURES</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Univers" panose="020B0503020202020204" pitchFamily="34" charset="0"/>
                        </a:rPr>
                        <a:t>ROM Reports</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Univers" panose="020B0503020202020204" pitchFamily="34" charset="0"/>
                        </a:rPr>
                        <a:t>SACWIS Reports</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Univers" panose="020B0503020202020204" pitchFamily="34" charset="0"/>
                        </a:rPr>
                        <a:t>LOCATION</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871915"/>
                  </a:ext>
                </a:extLst>
              </a:tr>
              <a:tr h="439946">
                <a:tc>
                  <a:txBody>
                    <a:bodyPr/>
                    <a:lstStyle/>
                    <a:p>
                      <a:pPr algn="ctr" fontAlgn="ctr"/>
                      <a:r>
                        <a:rPr lang="en-US" sz="900" b="0" i="0" u="none" strike="noStrike" dirty="0">
                          <a:solidFill>
                            <a:srgbClr val="000000"/>
                          </a:solidFill>
                          <a:effectLst/>
                          <a:latin typeface="Univers" panose="020B0503020202020204" pitchFamily="34" charset="0"/>
                        </a:rPr>
                        <a:t>Safety Assessment Completion</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 </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Univers" panose="020B0503020202020204" pitchFamily="34" charset="0"/>
                        </a:rPr>
                        <a:t>Intake Assessment Lifecycle Report for Child Abuse, Neglect and Dependency</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Univers" panose="020B0503020202020204" pitchFamily="34" charset="0"/>
                        </a:rPr>
                        <a:t>SACWIS Administration Report</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568934"/>
                  </a:ext>
                </a:extLst>
              </a:tr>
              <a:tr h="879892">
                <a:tc>
                  <a:txBody>
                    <a:bodyPr/>
                    <a:lstStyle/>
                    <a:p>
                      <a:pPr algn="ctr" fontAlgn="ctr"/>
                      <a:r>
                        <a:rPr lang="en-US" sz="900" b="0" i="0" u="none" strike="noStrike">
                          <a:solidFill>
                            <a:srgbClr val="000000"/>
                          </a:solidFill>
                          <a:effectLst/>
                          <a:latin typeface="Univers" panose="020B0503020202020204" pitchFamily="34" charset="0"/>
                        </a:rPr>
                        <a:t>Family Assessment Completion</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 </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Intake Assessment Lifecycle Report for Child Abuse, Neglect and Dependency</a:t>
                      </a:r>
                      <a:br>
                        <a:rPr lang="en-US" sz="900" b="0" i="0" u="none" strike="noStrike" dirty="0">
                          <a:solidFill>
                            <a:srgbClr val="000000"/>
                          </a:solidFill>
                          <a:effectLst/>
                          <a:latin typeface="Univers" panose="020B0503020202020204" pitchFamily="34" charset="0"/>
                        </a:rPr>
                      </a:br>
                      <a:br>
                        <a:rPr lang="en-US" sz="900" b="0" i="0" u="none" strike="noStrike" dirty="0">
                          <a:solidFill>
                            <a:srgbClr val="000000"/>
                          </a:solidFill>
                          <a:effectLst/>
                          <a:latin typeface="Univers" panose="020B0503020202020204" pitchFamily="34" charset="0"/>
                        </a:rPr>
                      </a:br>
                      <a:r>
                        <a:rPr lang="en-US" sz="900" b="0" i="0" u="none" strike="noStrike" dirty="0">
                          <a:solidFill>
                            <a:srgbClr val="000000"/>
                          </a:solidFill>
                          <a:effectLst/>
                          <a:latin typeface="Univers" panose="020B0503020202020204" pitchFamily="34" charset="0"/>
                        </a:rPr>
                        <a:t>Family Assessment Risk Contributor Report</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Univers" panose="020B0503020202020204" pitchFamily="34" charset="0"/>
                        </a:rPr>
                        <a:t>SACWIS Administration Report</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431642"/>
                  </a:ext>
                </a:extLst>
              </a:tr>
              <a:tr h="219972">
                <a:tc>
                  <a:txBody>
                    <a:bodyPr/>
                    <a:lstStyle/>
                    <a:p>
                      <a:pPr algn="ctr" fontAlgn="ctr"/>
                      <a:r>
                        <a:rPr lang="en-US" sz="900" b="0" i="0" u="none" strike="noStrike">
                          <a:solidFill>
                            <a:srgbClr val="000000"/>
                          </a:solidFill>
                          <a:effectLst/>
                          <a:latin typeface="Univers" panose="020B0503020202020204" pitchFamily="34" charset="0"/>
                        </a:rPr>
                        <a:t>Initial Case Plan Completion</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Univers" panose="020B0503020202020204" pitchFamily="34" charset="0"/>
                        </a:rPr>
                        <a:t> </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Initial Case Plan Timeliness Report (in development)</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Univers" panose="020B0503020202020204" pitchFamily="34" charset="0"/>
                        </a:rPr>
                        <a:t>SACWIS Administration Report</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36515"/>
                  </a:ext>
                </a:extLst>
              </a:tr>
              <a:tr h="219972">
                <a:tc>
                  <a:txBody>
                    <a:bodyPr/>
                    <a:lstStyle/>
                    <a:p>
                      <a:pPr algn="ctr" fontAlgn="ctr"/>
                      <a:r>
                        <a:rPr lang="en-US" sz="900" b="0" i="0" u="none" strike="noStrike">
                          <a:solidFill>
                            <a:srgbClr val="000000"/>
                          </a:solidFill>
                          <a:effectLst/>
                          <a:latin typeface="Univers" panose="020B0503020202020204" pitchFamily="34" charset="0"/>
                        </a:rPr>
                        <a:t>Completed Caseworker Visits with Child</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Univers" panose="020B0503020202020204" pitchFamily="34" charset="0"/>
                        </a:rPr>
                        <a:t> </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Comprehensive Visitation Report</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SACWIS Administration Report</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345194"/>
                  </a:ext>
                </a:extLst>
              </a:tr>
              <a:tr h="219972">
                <a:tc>
                  <a:txBody>
                    <a:bodyPr/>
                    <a:lstStyle/>
                    <a:p>
                      <a:pPr algn="ctr" fontAlgn="ctr"/>
                      <a:r>
                        <a:rPr lang="en-US" sz="900" b="0" i="0" u="none" strike="noStrike">
                          <a:solidFill>
                            <a:srgbClr val="000000"/>
                          </a:solidFill>
                          <a:effectLst/>
                          <a:latin typeface="Univers" panose="020B0503020202020204" pitchFamily="34" charset="0"/>
                        </a:rPr>
                        <a:t>Completed Caseworker Visits with Adults</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Univers" panose="020B0503020202020204" pitchFamily="34"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Comprehensive Visitation Report</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SACWIS Administration Report</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578160"/>
                  </a:ext>
                </a:extLst>
              </a:tr>
              <a:tr h="219972">
                <a:tc>
                  <a:txBody>
                    <a:bodyPr/>
                    <a:lstStyle/>
                    <a:p>
                      <a:pPr algn="ctr" fontAlgn="ctr"/>
                      <a:r>
                        <a:rPr lang="en-US" sz="900" b="0" i="0" u="none" strike="noStrike">
                          <a:solidFill>
                            <a:srgbClr val="000000"/>
                          </a:solidFill>
                          <a:effectLst/>
                          <a:latin typeface="Univers" panose="020B0503020202020204" pitchFamily="34" charset="0"/>
                        </a:rPr>
                        <a:t>Pending Overdue CA/N Intakes</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Univers" panose="020B0503020202020204" pitchFamily="34" charset="0"/>
                        </a:rPr>
                        <a:t>Pending CPS Reports</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 </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ROM</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459820"/>
                  </a:ext>
                </a:extLst>
              </a:tr>
              <a:tr h="219972">
                <a:tc>
                  <a:txBody>
                    <a:bodyPr/>
                    <a:lstStyle/>
                    <a:p>
                      <a:pPr algn="ctr" fontAlgn="ctr"/>
                      <a:r>
                        <a:rPr lang="en-US" sz="900" b="0" i="0" u="none" strike="noStrike">
                          <a:solidFill>
                            <a:srgbClr val="000000"/>
                          </a:solidFill>
                          <a:effectLst/>
                          <a:latin typeface="Univers" panose="020B0503020202020204" pitchFamily="34" charset="0"/>
                        </a:rPr>
                        <a:t>Timeliness of CA/N Investigations</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Univers" panose="020B0503020202020204" pitchFamily="34" charset="0"/>
                        </a:rPr>
                        <a:t>Investigations Completed Within Required Time</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 </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Univers" panose="020B0503020202020204" pitchFamily="34" charset="0"/>
                        </a:rPr>
                        <a:t>ROM</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070341"/>
                  </a:ext>
                </a:extLst>
              </a:tr>
            </a:tbl>
          </a:graphicData>
        </a:graphic>
      </p:graphicFrame>
    </p:spTree>
    <p:extLst>
      <p:ext uri="{BB962C8B-B14F-4D97-AF65-F5344CB8AC3E}">
        <p14:creationId xmlns:p14="http://schemas.microsoft.com/office/powerpoint/2010/main" val="51167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F960A1-E33B-4801-A488-9AAEE7BFAE12}"/>
              </a:ext>
            </a:extLst>
          </p:cNvPr>
          <p:cNvSpPr>
            <a:spLocks noGrp="1"/>
          </p:cNvSpPr>
          <p:nvPr>
            <p:ph type="sldNum" sz="quarter" idx="12"/>
          </p:nvPr>
        </p:nvSpPr>
        <p:spPr/>
        <p:txBody>
          <a:bodyPr/>
          <a:lstStyle/>
          <a:p>
            <a:pPr>
              <a:defRPr/>
            </a:pPr>
            <a:fld id="{5E1DA771-C0C0-4464-B9F8-17294A41D140}" type="slidenum">
              <a:rPr lang="en-US" smtClean="0"/>
              <a:pPr>
                <a:defRPr/>
              </a:pPr>
              <a:t>26</a:t>
            </a:fld>
            <a:endParaRPr lang="en-US" dirty="0"/>
          </a:p>
        </p:txBody>
      </p:sp>
      <p:pic>
        <p:nvPicPr>
          <p:cNvPr id="3" name="Picture 2">
            <a:extLst>
              <a:ext uri="{FF2B5EF4-FFF2-40B4-BE49-F238E27FC236}">
                <a16:creationId xmlns:a16="http://schemas.microsoft.com/office/drawing/2014/main" id="{2F945E75-E74A-4FB2-92E5-1BB11CCF1530}"/>
              </a:ext>
            </a:extLst>
          </p:cNvPr>
          <p:cNvPicPr>
            <a:picLocks noChangeAspect="1"/>
          </p:cNvPicPr>
          <p:nvPr/>
        </p:nvPicPr>
        <p:blipFill>
          <a:blip r:embed="rId2"/>
          <a:stretch>
            <a:fillRect/>
          </a:stretch>
        </p:blipFill>
        <p:spPr>
          <a:xfrm>
            <a:off x="304800" y="1758977"/>
            <a:ext cx="5393443" cy="1415407"/>
          </a:xfrm>
          <a:prstGeom prst="rect">
            <a:avLst/>
          </a:prstGeom>
        </p:spPr>
      </p:pic>
      <p:pic>
        <p:nvPicPr>
          <p:cNvPr id="4" name="Picture 3">
            <a:extLst>
              <a:ext uri="{FF2B5EF4-FFF2-40B4-BE49-F238E27FC236}">
                <a16:creationId xmlns:a16="http://schemas.microsoft.com/office/drawing/2014/main" id="{38F7DB9A-962F-4C52-BFEE-CA563D096116}"/>
              </a:ext>
            </a:extLst>
          </p:cNvPr>
          <p:cNvPicPr>
            <a:picLocks noChangeAspect="1"/>
          </p:cNvPicPr>
          <p:nvPr/>
        </p:nvPicPr>
        <p:blipFill>
          <a:blip r:embed="rId3"/>
          <a:stretch>
            <a:fillRect/>
          </a:stretch>
        </p:blipFill>
        <p:spPr>
          <a:xfrm>
            <a:off x="1555024" y="3450771"/>
            <a:ext cx="3741247" cy="2769494"/>
          </a:xfrm>
          <a:prstGeom prst="rect">
            <a:avLst/>
          </a:prstGeom>
        </p:spPr>
      </p:pic>
      <p:pic>
        <p:nvPicPr>
          <p:cNvPr id="5" name="Picture 4">
            <a:extLst>
              <a:ext uri="{FF2B5EF4-FFF2-40B4-BE49-F238E27FC236}">
                <a16:creationId xmlns:a16="http://schemas.microsoft.com/office/drawing/2014/main" id="{CA7EB6BB-B745-4488-8656-3D2F61163E86}"/>
              </a:ext>
            </a:extLst>
          </p:cNvPr>
          <p:cNvPicPr>
            <a:picLocks noChangeAspect="1"/>
          </p:cNvPicPr>
          <p:nvPr/>
        </p:nvPicPr>
        <p:blipFill>
          <a:blip r:embed="rId4"/>
          <a:stretch>
            <a:fillRect/>
          </a:stretch>
        </p:blipFill>
        <p:spPr>
          <a:xfrm>
            <a:off x="5296271" y="3446417"/>
            <a:ext cx="1981200" cy="2769494"/>
          </a:xfrm>
          <a:prstGeom prst="rect">
            <a:avLst/>
          </a:prstGeom>
        </p:spPr>
      </p:pic>
      <p:sp>
        <p:nvSpPr>
          <p:cNvPr id="6" name="TextBox 5">
            <a:extLst>
              <a:ext uri="{FF2B5EF4-FFF2-40B4-BE49-F238E27FC236}">
                <a16:creationId xmlns:a16="http://schemas.microsoft.com/office/drawing/2014/main" id="{167E344E-586B-4DDB-94A0-DFA0ABA3BA83}"/>
              </a:ext>
            </a:extLst>
          </p:cNvPr>
          <p:cNvSpPr txBox="1"/>
          <p:nvPr/>
        </p:nvSpPr>
        <p:spPr>
          <a:xfrm>
            <a:off x="6027247" y="1589517"/>
            <a:ext cx="2552700" cy="1754326"/>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Intake Assessment Lifecycle Report for CA/N (SACWIS)</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Safety Assessment Completion </a:t>
            </a:r>
          </a:p>
        </p:txBody>
      </p:sp>
    </p:spTree>
    <p:extLst>
      <p:ext uri="{BB962C8B-B14F-4D97-AF65-F5344CB8AC3E}">
        <p14:creationId xmlns:p14="http://schemas.microsoft.com/office/powerpoint/2010/main" val="248237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4D9E4D-5203-45AA-8A62-F37BBB6BF26C}"/>
              </a:ext>
            </a:extLst>
          </p:cNvPr>
          <p:cNvSpPr>
            <a:spLocks noGrp="1"/>
          </p:cNvSpPr>
          <p:nvPr>
            <p:ph type="sldNum" sz="quarter" idx="12"/>
          </p:nvPr>
        </p:nvSpPr>
        <p:spPr/>
        <p:txBody>
          <a:bodyPr/>
          <a:lstStyle/>
          <a:p>
            <a:pPr>
              <a:defRPr/>
            </a:pPr>
            <a:fld id="{5E1DA771-C0C0-4464-B9F8-17294A41D140}" type="slidenum">
              <a:rPr lang="en-US" smtClean="0"/>
              <a:pPr>
                <a:defRPr/>
              </a:pPr>
              <a:t>27</a:t>
            </a:fld>
            <a:endParaRPr lang="en-US" dirty="0"/>
          </a:p>
        </p:txBody>
      </p:sp>
      <p:pic>
        <p:nvPicPr>
          <p:cNvPr id="4" name="Picture 3">
            <a:extLst>
              <a:ext uri="{FF2B5EF4-FFF2-40B4-BE49-F238E27FC236}">
                <a16:creationId xmlns:a16="http://schemas.microsoft.com/office/drawing/2014/main" id="{D252364E-8DB1-4A50-8E40-B45696893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481" y="3385820"/>
            <a:ext cx="3895725" cy="2883848"/>
          </a:xfrm>
          <a:prstGeom prst="rect">
            <a:avLst/>
          </a:prstGeom>
        </p:spPr>
      </p:pic>
      <p:pic>
        <p:nvPicPr>
          <p:cNvPr id="6" name="Picture 5">
            <a:extLst>
              <a:ext uri="{FF2B5EF4-FFF2-40B4-BE49-F238E27FC236}">
                <a16:creationId xmlns:a16="http://schemas.microsoft.com/office/drawing/2014/main" id="{A35E1F0F-3927-401A-B5DC-5DE7C18B7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5350994" cy="1404267"/>
          </a:xfrm>
          <a:prstGeom prst="rect">
            <a:avLst/>
          </a:prstGeom>
        </p:spPr>
      </p:pic>
      <p:pic>
        <p:nvPicPr>
          <p:cNvPr id="7" name="Picture 6">
            <a:extLst>
              <a:ext uri="{FF2B5EF4-FFF2-40B4-BE49-F238E27FC236}">
                <a16:creationId xmlns:a16="http://schemas.microsoft.com/office/drawing/2014/main" id="{CFE6B8A9-DD62-45F3-851E-69DD600E44FA}"/>
              </a:ext>
            </a:extLst>
          </p:cNvPr>
          <p:cNvPicPr>
            <a:picLocks noChangeAspect="1"/>
          </p:cNvPicPr>
          <p:nvPr/>
        </p:nvPicPr>
        <p:blipFill>
          <a:blip r:embed="rId4"/>
          <a:stretch>
            <a:fillRect/>
          </a:stretch>
        </p:blipFill>
        <p:spPr>
          <a:xfrm>
            <a:off x="5018737" y="3385820"/>
            <a:ext cx="2504424" cy="2864254"/>
          </a:xfrm>
          <a:prstGeom prst="rect">
            <a:avLst/>
          </a:prstGeom>
        </p:spPr>
      </p:pic>
      <p:sp>
        <p:nvSpPr>
          <p:cNvPr id="8" name="TextBox 7">
            <a:extLst>
              <a:ext uri="{FF2B5EF4-FFF2-40B4-BE49-F238E27FC236}">
                <a16:creationId xmlns:a16="http://schemas.microsoft.com/office/drawing/2014/main" id="{2CA29E29-717A-4A4D-BC70-3B74F082DE6B}"/>
              </a:ext>
            </a:extLst>
          </p:cNvPr>
          <p:cNvSpPr txBox="1"/>
          <p:nvPr/>
        </p:nvSpPr>
        <p:spPr>
          <a:xfrm>
            <a:off x="5867400" y="1600200"/>
            <a:ext cx="2600325" cy="2031325"/>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Intake Assessment Lifecycle Report for CA/N (SACWIS)</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Family Assessment Completion </a:t>
            </a:r>
          </a:p>
          <a:p>
            <a:endParaRPr lang="en-US" dirty="0"/>
          </a:p>
        </p:txBody>
      </p:sp>
    </p:spTree>
    <p:extLst>
      <p:ext uri="{BB962C8B-B14F-4D97-AF65-F5344CB8AC3E}">
        <p14:creationId xmlns:p14="http://schemas.microsoft.com/office/powerpoint/2010/main" val="295014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4D9E4D-5203-45AA-8A62-F37BBB6BF26C}"/>
              </a:ext>
            </a:extLst>
          </p:cNvPr>
          <p:cNvSpPr>
            <a:spLocks noGrp="1"/>
          </p:cNvSpPr>
          <p:nvPr>
            <p:ph type="sldNum" sz="quarter" idx="12"/>
          </p:nvPr>
        </p:nvSpPr>
        <p:spPr/>
        <p:txBody>
          <a:bodyPr/>
          <a:lstStyle/>
          <a:p>
            <a:pPr>
              <a:defRPr/>
            </a:pPr>
            <a:fld id="{5E1DA771-C0C0-4464-B9F8-17294A41D140}" type="slidenum">
              <a:rPr lang="en-US" smtClean="0"/>
              <a:pPr>
                <a:defRPr/>
              </a:pPr>
              <a:t>28</a:t>
            </a:fld>
            <a:endParaRPr lang="en-US" dirty="0"/>
          </a:p>
        </p:txBody>
      </p:sp>
      <p:pic>
        <p:nvPicPr>
          <p:cNvPr id="4" name="Picture 3">
            <a:extLst>
              <a:ext uri="{FF2B5EF4-FFF2-40B4-BE49-F238E27FC236}">
                <a16:creationId xmlns:a16="http://schemas.microsoft.com/office/drawing/2014/main" id="{D252364E-8DB1-4A50-8E40-B45696893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324" y="3428999"/>
            <a:ext cx="3686620" cy="2887393"/>
          </a:xfrm>
          <a:prstGeom prst="rect">
            <a:avLst/>
          </a:prstGeom>
        </p:spPr>
      </p:pic>
      <p:pic>
        <p:nvPicPr>
          <p:cNvPr id="6" name="Picture 5">
            <a:extLst>
              <a:ext uri="{FF2B5EF4-FFF2-40B4-BE49-F238E27FC236}">
                <a16:creationId xmlns:a16="http://schemas.microsoft.com/office/drawing/2014/main" id="{A35E1F0F-3927-401A-B5DC-5DE7C18B7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5350994" cy="1404267"/>
          </a:xfrm>
          <a:prstGeom prst="rect">
            <a:avLst/>
          </a:prstGeom>
        </p:spPr>
      </p:pic>
      <p:pic>
        <p:nvPicPr>
          <p:cNvPr id="7" name="Picture 6">
            <a:extLst>
              <a:ext uri="{FF2B5EF4-FFF2-40B4-BE49-F238E27FC236}">
                <a16:creationId xmlns:a16="http://schemas.microsoft.com/office/drawing/2014/main" id="{CFE6B8A9-DD62-45F3-851E-69DD600E44FA}"/>
              </a:ext>
            </a:extLst>
          </p:cNvPr>
          <p:cNvPicPr>
            <a:picLocks noChangeAspect="1"/>
          </p:cNvPicPr>
          <p:nvPr/>
        </p:nvPicPr>
        <p:blipFill>
          <a:blip r:embed="rId4"/>
          <a:stretch>
            <a:fillRect/>
          </a:stretch>
        </p:blipFill>
        <p:spPr>
          <a:xfrm>
            <a:off x="4836944" y="3429000"/>
            <a:ext cx="2524656" cy="2887393"/>
          </a:xfrm>
          <a:prstGeom prst="rect">
            <a:avLst/>
          </a:prstGeom>
        </p:spPr>
      </p:pic>
      <p:sp>
        <p:nvSpPr>
          <p:cNvPr id="8" name="TextBox 7">
            <a:extLst>
              <a:ext uri="{FF2B5EF4-FFF2-40B4-BE49-F238E27FC236}">
                <a16:creationId xmlns:a16="http://schemas.microsoft.com/office/drawing/2014/main" id="{2CA29E29-717A-4A4D-BC70-3B74F082DE6B}"/>
              </a:ext>
            </a:extLst>
          </p:cNvPr>
          <p:cNvSpPr txBox="1"/>
          <p:nvPr/>
        </p:nvSpPr>
        <p:spPr>
          <a:xfrm>
            <a:off x="6010275" y="1600200"/>
            <a:ext cx="2676525" cy="2031325"/>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Intake Assessment Lifecycle Report for CA/N (SACWIS)</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Family Assessment Completion </a:t>
            </a:r>
          </a:p>
          <a:p>
            <a:endParaRPr lang="en-US" dirty="0"/>
          </a:p>
        </p:txBody>
      </p:sp>
    </p:spTree>
    <p:extLst>
      <p:ext uri="{BB962C8B-B14F-4D97-AF65-F5344CB8AC3E}">
        <p14:creationId xmlns:p14="http://schemas.microsoft.com/office/powerpoint/2010/main" val="143000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4D9E4D-5203-45AA-8A62-F37BBB6BF26C}"/>
              </a:ext>
            </a:extLst>
          </p:cNvPr>
          <p:cNvSpPr>
            <a:spLocks noGrp="1"/>
          </p:cNvSpPr>
          <p:nvPr>
            <p:ph type="sldNum" sz="quarter" idx="12"/>
          </p:nvPr>
        </p:nvSpPr>
        <p:spPr/>
        <p:txBody>
          <a:bodyPr/>
          <a:lstStyle/>
          <a:p>
            <a:pPr>
              <a:defRPr/>
            </a:pPr>
            <a:fld id="{5E1DA771-C0C0-4464-B9F8-17294A41D140}" type="slidenum">
              <a:rPr lang="en-US" smtClean="0"/>
              <a:pPr>
                <a:defRPr/>
              </a:pPr>
              <a:t>29</a:t>
            </a:fld>
            <a:endParaRPr lang="en-US" dirty="0"/>
          </a:p>
        </p:txBody>
      </p:sp>
      <p:pic>
        <p:nvPicPr>
          <p:cNvPr id="4" name="Picture 3">
            <a:extLst>
              <a:ext uri="{FF2B5EF4-FFF2-40B4-BE49-F238E27FC236}">
                <a16:creationId xmlns:a16="http://schemas.microsoft.com/office/drawing/2014/main" id="{D252364E-8DB1-4A50-8E40-B45696893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257" y="3507196"/>
            <a:ext cx="3689949" cy="2731520"/>
          </a:xfrm>
          <a:prstGeom prst="rect">
            <a:avLst/>
          </a:prstGeom>
        </p:spPr>
      </p:pic>
      <p:pic>
        <p:nvPicPr>
          <p:cNvPr id="6" name="Picture 5">
            <a:extLst>
              <a:ext uri="{FF2B5EF4-FFF2-40B4-BE49-F238E27FC236}">
                <a16:creationId xmlns:a16="http://schemas.microsoft.com/office/drawing/2014/main" id="{A35E1F0F-3927-401A-B5DC-5DE7C18B7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5350994" cy="1404267"/>
          </a:xfrm>
          <a:prstGeom prst="rect">
            <a:avLst/>
          </a:prstGeom>
        </p:spPr>
      </p:pic>
      <p:pic>
        <p:nvPicPr>
          <p:cNvPr id="7" name="Picture 6">
            <a:extLst>
              <a:ext uri="{FF2B5EF4-FFF2-40B4-BE49-F238E27FC236}">
                <a16:creationId xmlns:a16="http://schemas.microsoft.com/office/drawing/2014/main" id="{CFE6B8A9-DD62-45F3-851E-69DD600E44FA}"/>
              </a:ext>
            </a:extLst>
          </p:cNvPr>
          <p:cNvPicPr>
            <a:picLocks noChangeAspect="1"/>
          </p:cNvPicPr>
          <p:nvPr/>
        </p:nvPicPr>
        <p:blipFill>
          <a:blip r:embed="rId4"/>
          <a:stretch>
            <a:fillRect/>
          </a:stretch>
        </p:blipFill>
        <p:spPr>
          <a:xfrm>
            <a:off x="5012206" y="3509373"/>
            <a:ext cx="2438400" cy="2788744"/>
          </a:xfrm>
          <a:prstGeom prst="rect">
            <a:avLst/>
          </a:prstGeom>
        </p:spPr>
      </p:pic>
      <p:sp>
        <p:nvSpPr>
          <p:cNvPr id="8" name="TextBox 7">
            <a:extLst>
              <a:ext uri="{FF2B5EF4-FFF2-40B4-BE49-F238E27FC236}">
                <a16:creationId xmlns:a16="http://schemas.microsoft.com/office/drawing/2014/main" id="{2CA29E29-717A-4A4D-BC70-3B74F082DE6B}"/>
              </a:ext>
            </a:extLst>
          </p:cNvPr>
          <p:cNvSpPr txBox="1"/>
          <p:nvPr/>
        </p:nvSpPr>
        <p:spPr>
          <a:xfrm>
            <a:off x="5867400" y="1600200"/>
            <a:ext cx="2600326" cy="2031325"/>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Intake Assessment Lifecycle Report for CA/N (SACWIS)</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Family Assessment Completion </a:t>
            </a:r>
          </a:p>
          <a:p>
            <a:endParaRPr lang="en-US" dirty="0"/>
          </a:p>
        </p:txBody>
      </p:sp>
    </p:spTree>
    <p:extLst>
      <p:ext uri="{BB962C8B-B14F-4D97-AF65-F5344CB8AC3E}">
        <p14:creationId xmlns:p14="http://schemas.microsoft.com/office/powerpoint/2010/main" val="306537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F81A4-DD17-4D8E-9AE8-FA143A85E2FA}"/>
              </a:ext>
            </a:extLst>
          </p:cNvPr>
          <p:cNvSpPr txBox="1"/>
          <p:nvPr/>
        </p:nvSpPr>
        <p:spPr>
          <a:xfrm>
            <a:off x="3545648" y="1593686"/>
            <a:ext cx="2052702" cy="461665"/>
          </a:xfrm>
          <a:prstGeom prst="rect">
            <a:avLst/>
          </a:prstGeom>
          <a:noFill/>
        </p:spPr>
        <p:txBody>
          <a:bodyPr wrap="square" rtlCol="0">
            <a:spAutoFit/>
          </a:bodyPr>
          <a:lstStyle/>
          <a:p>
            <a:pPr algn="ctr"/>
            <a:r>
              <a:rPr lang="en-US" sz="2400" b="1" dirty="0">
                <a:latin typeface="Univers" panose="020B0503020202020204" pitchFamily="34" charset="0"/>
              </a:rPr>
              <a:t>Background</a:t>
            </a:r>
            <a:endParaRPr lang="en-US" sz="1600" b="1" dirty="0">
              <a:latin typeface="Univers" panose="020B0503020202020204" pitchFamily="34" charset="0"/>
            </a:endParaRPr>
          </a:p>
        </p:txBody>
      </p:sp>
      <p:sp>
        <p:nvSpPr>
          <p:cNvPr id="3" name="TextBox 2">
            <a:extLst>
              <a:ext uri="{FF2B5EF4-FFF2-40B4-BE49-F238E27FC236}">
                <a16:creationId xmlns:a16="http://schemas.microsoft.com/office/drawing/2014/main" id="{EE9ADA8D-3262-4AEB-927F-66B577702E62}"/>
              </a:ext>
            </a:extLst>
          </p:cNvPr>
          <p:cNvSpPr txBox="1"/>
          <p:nvPr/>
        </p:nvSpPr>
        <p:spPr>
          <a:xfrm>
            <a:off x="856678" y="2228671"/>
            <a:ext cx="7430643" cy="1200329"/>
          </a:xfrm>
          <a:prstGeom prst="rect">
            <a:avLst/>
          </a:prstGeom>
          <a:noFill/>
        </p:spPr>
        <p:txBody>
          <a:bodyPr wrap="square" rtlCol="0">
            <a:spAutoFit/>
          </a:bodyPr>
          <a:lstStyle/>
          <a:p>
            <a:pPr algn="ctr"/>
            <a:r>
              <a:rPr lang="en-US" b="1" dirty="0">
                <a:latin typeface="Univers" panose="020B0503020202020204" pitchFamily="34" charset="0"/>
              </a:rPr>
              <a:t>In SFY 2018, total costs for children services exceeded $1B dollars</a:t>
            </a:r>
          </a:p>
          <a:p>
            <a:pPr algn="ctr"/>
            <a:endParaRPr lang="en-US" b="1" dirty="0">
              <a:latin typeface="Univers" panose="020B0503020202020204" pitchFamily="34" charset="0"/>
            </a:endParaRPr>
          </a:p>
          <a:p>
            <a:pPr algn="ctr"/>
            <a:r>
              <a:rPr lang="en-US" b="1" dirty="0">
                <a:latin typeface="Univers" panose="020B0503020202020204" pitchFamily="34" charset="0"/>
              </a:rPr>
              <a:t>More children coming into care with more complex needs caused:</a:t>
            </a:r>
          </a:p>
          <a:p>
            <a:pPr algn="ctr"/>
            <a:endParaRPr lang="en-US" b="1" dirty="0">
              <a:latin typeface="Univers" panose="020B0503020202020204" pitchFamily="34" charset="0"/>
            </a:endParaRPr>
          </a:p>
        </p:txBody>
      </p:sp>
      <p:sp>
        <p:nvSpPr>
          <p:cNvPr id="13" name="TextBox 12">
            <a:extLst>
              <a:ext uri="{FF2B5EF4-FFF2-40B4-BE49-F238E27FC236}">
                <a16:creationId xmlns:a16="http://schemas.microsoft.com/office/drawing/2014/main" id="{E39F68DF-3482-4FDA-851B-F6335B81F305}"/>
              </a:ext>
            </a:extLst>
          </p:cNvPr>
          <p:cNvSpPr txBox="1"/>
          <p:nvPr/>
        </p:nvSpPr>
        <p:spPr>
          <a:xfrm>
            <a:off x="1667292" y="3694653"/>
            <a:ext cx="2334212" cy="369332"/>
          </a:xfrm>
          <a:prstGeom prst="rect">
            <a:avLst/>
          </a:prstGeom>
          <a:noFill/>
        </p:spPr>
        <p:txBody>
          <a:bodyPr wrap="square" rtlCol="0">
            <a:spAutoFit/>
          </a:bodyPr>
          <a:lstStyle/>
          <a:p>
            <a:r>
              <a:rPr lang="en-US" dirty="0">
                <a:latin typeface="Univers" panose="020B0503020202020204" pitchFamily="34" charset="0"/>
              </a:rPr>
              <a:t>Placement Costs                  </a:t>
            </a:r>
          </a:p>
        </p:txBody>
      </p:sp>
      <p:sp>
        <p:nvSpPr>
          <p:cNvPr id="14" name="Arrow: Up 13">
            <a:extLst>
              <a:ext uri="{FF2B5EF4-FFF2-40B4-BE49-F238E27FC236}">
                <a16:creationId xmlns:a16="http://schemas.microsoft.com/office/drawing/2014/main" id="{68894DF9-4AA0-466C-8ED2-CDB55C601C22}"/>
              </a:ext>
            </a:extLst>
          </p:cNvPr>
          <p:cNvSpPr/>
          <p:nvPr/>
        </p:nvSpPr>
        <p:spPr>
          <a:xfrm>
            <a:off x="3663599" y="3694653"/>
            <a:ext cx="313437" cy="323878"/>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636589A-97C2-42CC-9E98-95A62B464CE2}"/>
              </a:ext>
            </a:extLst>
          </p:cNvPr>
          <p:cNvSpPr txBox="1"/>
          <p:nvPr/>
        </p:nvSpPr>
        <p:spPr>
          <a:xfrm>
            <a:off x="5142497" y="3694653"/>
            <a:ext cx="2209800" cy="369332"/>
          </a:xfrm>
          <a:prstGeom prst="rect">
            <a:avLst/>
          </a:prstGeom>
          <a:noFill/>
        </p:spPr>
        <p:txBody>
          <a:bodyPr wrap="square" rtlCol="0">
            <a:spAutoFit/>
          </a:bodyPr>
          <a:lstStyle/>
          <a:p>
            <a:pPr algn="ctr"/>
            <a:r>
              <a:rPr lang="en-US" spc="700" dirty="0">
                <a:latin typeface="Univers" panose="020B0503020202020204" pitchFamily="34" charset="0"/>
              </a:rPr>
              <a:t>Workforce</a:t>
            </a:r>
          </a:p>
        </p:txBody>
      </p:sp>
      <p:sp>
        <p:nvSpPr>
          <p:cNvPr id="17" name="TextBox 16">
            <a:extLst>
              <a:ext uri="{FF2B5EF4-FFF2-40B4-BE49-F238E27FC236}">
                <a16:creationId xmlns:a16="http://schemas.microsoft.com/office/drawing/2014/main" id="{C8DE9F91-6866-47CE-AEAE-4193037510FF}"/>
              </a:ext>
            </a:extLst>
          </p:cNvPr>
          <p:cNvSpPr txBox="1"/>
          <p:nvPr/>
        </p:nvSpPr>
        <p:spPr>
          <a:xfrm>
            <a:off x="380999" y="4495800"/>
            <a:ext cx="8382000" cy="1177245"/>
          </a:xfrm>
          <a:prstGeom prst="rect">
            <a:avLst/>
          </a:prstGeom>
          <a:noFill/>
        </p:spPr>
        <p:txBody>
          <a:bodyPr wrap="square" rtlCol="0">
            <a:spAutoFit/>
          </a:bodyPr>
          <a:lstStyle/>
          <a:p>
            <a:r>
              <a:rPr lang="en-US" b="1" dirty="0">
                <a:latin typeface="Univers" panose="020B0503020202020204" pitchFamily="34" charset="0"/>
              </a:rPr>
              <a:t>Governor DeWine and the Ohio General Assembly invested an additional</a:t>
            </a:r>
          </a:p>
          <a:p>
            <a:endParaRPr lang="en-US" sz="900" dirty="0"/>
          </a:p>
          <a:p>
            <a:pPr algn="ctr"/>
            <a:r>
              <a:rPr lang="en-US" sz="1400" b="1" dirty="0">
                <a:solidFill>
                  <a:srgbClr val="00B050"/>
                </a:solidFill>
                <a:latin typeface="Univers" panose="020B0503020202020204" pitchFamily="34" charset="0"/>
              </a:rPr>
              <a:t>$50M</a:t>
            </a:r>
            <a:r>
              <a:rPr lang="en-US" sz="1400" dirty="0">
                <a:latin typeface="Univers" panose="020B0503020202020204" pitchFamily="34" charset="0"/>
              </a:rPr>
              <a:t> in State Child Protective Service allocation</a:t>
            </a:r>
          </a:p>
          <a:p>
            <a:pPr algn="ctr"/>
            <a:r>
              <a:rPr lang="en-US" sz="1400" b="1" dirty="0">
                <a:solidFill>
                  <a:srgbClr val="00B050"/>
                </a:solidFill>
                <a:latin typeface="Univers" panose="020B0503020202020204" pitchFamily="34" charset="0"/>
              </a:rPr>
              <a:t>$10M </a:t>
            </a:r>
            <a:r>
              <a:rPr lang="en-US" sz="1400" dirty="0">
                <a:latin typeface="Univers" panose="020B0503020202020204" pitchFamily="34" charset="0"/>
              </a:rPr>
              <a:t>to support local best practices</a:t>
            </a:r>
          </a:p>
          <a:p>
            <a:pPr algn="ctr"/>
            <a:r>
              <a:rPr lang="en-US" sz="1400" b="1" dirty="0">
                <a:solidFill>
                  <a:srgbClr val="00B050"/>
                </a:solidFill>
                <a:latin typeface="Univers" panose="020B0503020202020204" pitchFamily="34" charset="0"/>
              </a:rPr>
              <a:t>$5M </a:t>
            </a:r>
            <a:r>
              <a:rPr lang="en-US" sz="1400" dirty="0">
                <a:latin typeface="Univers" panose="020B0503020202020204" pitchFamily="34" charset="0"/>
              </a:rPr>
              <a:t>to support foster care recruitment and retention</a:t>
            </a:r>
          </a:p>
        </p:txBody>
      </p:sp>
    </p:spTree>
    <p:extLst>
      <p:ext uri="{BB962C8B-B14F-4D97-AF65-F5344CB8AC3E}">
        <p14:creationId xmlns:p14="http://schemas.microsoft.com/office/powerpoint/2010/main" val="155041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70031A-5F66-4D1C-B7A1-2C2C11543CDE}"/>
              </a:ext>
            </a:extLst>
          </p:cNvPr>
          <p:cNvSpPr>
            <a:spLocks noGrp="1"/>
          </p:cNvSpPr>
          <p:nvPr>
            <p:ph type="sldNum" sz="quarter" idx="12"/>
          </p:nvPr>
        </p:nvSpPr>
        <p:spPr/>
        <p:txBody>
          <a:bodyPr/>
          <a:lstStyle/>
          <a:p>
            <a:pPr>
              <a:defRPr/>
            </a:pPr>
            <a:fld id="{5E1DA771-C0C0-4464-B9F8-17294A41D140}" type="slidenum">
              <a:rPr lang="en-US" smtClean="0"/>
              <a:pPr>
                <a:defRPr/>
              </a:pPr>
              <a:t>30</a:t>
            </a:fld>
            <a:endParaRPr lang="en-US" dirty="0"/>
          </a:p>
        </p:txBody>
      </p:sp>
      <p:pic>
        <p:nvPicPr>
          <p:cNvPr id="4" name="Picture 3">
            <a:extLst>
              <a:ext uri="{FF2B5EF4-FFF2-40B4-BE49-F238E27FC236}">
                <a16:creationId xmlns:a16="http://schemas.microsoft.com/office/drawing/2014/main" id="{4BACDBD3-DC04-49B8-9FFE-8CE3EE1C7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114800"/>
            <a:ext cx="4702802" cy="1904796"/>
          </a:xfrm>
          <a:prstGeom prst="rect">
            <a:avLst/>
          </a:prstGeom>
        </p:spPr>
      </p:pic>
      <p:pic>
        <p:nvPicPr>
          <p:cNvPr id="6" name="Picture 5">
            <a:extLst>
              <a:ext uri="{FF2B5EF4-FFF2-40B4-BE49-F238E27FC236}">
                <a16:creationId xmlns:a16="http://schemas.microsoft.com/office/drawing/2014/main" id="{5279AAD5-3CFE-4075-AB83-2BA05CBAA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402" y="4114800"/>
            <a:ext cx="2960997" cy="1904796"/>
          </a:xfrm>
          <a:prstGeom prst="rect">
            <a:avLst/>
          </a:prstGeom>
        </p:spPr>
      </p:pic>
      <p:pic>
        <p:nvPicPr>
          <p:cNvPr id="8" name="Picture 7">
            <a:extLst>
              <a:ext uri="{FF2B5EF4-FFF2-40B4-BE49-F238E27FC236}">
                <a16:creationId xmlns:a16="http://schemas.microsoft.com/office/drawing/2014/main" id="{319034C5-7D1E-4E6D-ACAB-96786D866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671488"/>
            <a:ext cx="3863396" cy="2146163"/>
          </a:xfrm>
          <a:prstGeom prst="rect">
            <a:avLst/>
          </a:prstGeom>
        </p:spPr>
      </p:pic>
      <p:pic>
        <p:nvPicPr>
          <p:cNvPr id="10" name="Picture 9">
            <a:extLst>
              <a:ext uri="{FF2B5EF4-FFF2-40B4-BE49-F238E27FC236}">
                <a16:creationId xmlns:a16="http://schemas.microsoft.com/office/drawing/2014/main" id="{BFB95216-1A93-4EC1-979F-082B44A89E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521" y="2209867"/>
            <a:ext cx="2339769" cy="1069404"/>
          </a:xfrm>
          <a:prstGeom prst="rect">
            <a:avLst/>
          </a:prstGeom>
        </p:spPr>
      </p:pic>
      <p:sp>
        <p:nvSpPr>
          <p:cNvPr id="11" name="TextBox 10">
            <a:extLst>
              <a:ext uri="{FF2B5EF4-FFF2-40B4-BE49-F238E27FC236}">
                <a16:creationId xmlns:a16="http://schemas.microsoft.com/office/drawing/2014/main" id="{12443016-0E40-4AD5-B801-565AF411186A}"/>
              </a:ext>
            </a:extLst>
          </p:cNvPr>
          <p:cNvSpPr txBox="1"/>
          <p:nvPr/>
        </p:nvSpPr>
        <p:spPr>
          <a:xfrm>
            <a:off x="6233544" y="1805850"/>
            <a:ext cx="2772912" cy="1877437"/>
          </a:xfrm>
          <a:prstGeom prst="rect">
            <a:avLst/>
          </a:prstGeom>
          <a:noFill/>
        </p:spPr>
        <p:txBody>
          <a:bodyPr wrap="square" rtlCol="0">
            <a:spAutoFit/>
          </a:bodyPr>
          <a:lstStyle/>
          <a:p>
            <a:pPr algn="ctr"/>
            <a:r>
              <a:rPr lang="en-US" sz="1600" b="1" dirty="0">
                <a:solidFill>
                  <a:srgbClr val="00B0F0"/>
                </a:solidFill>
                <a:latin typeface="Univers" panose="020B0503020202020204" pitchFamily="34" charset="0"/>
              </a:rPr>
              <a:t>Comprehensive Visitation Report (SACWIS)</a:t>
            </a:r>
          </a:p>
          <a:p>
            <a:pPr algn="ctr"/>
            <a:r>
              <a:rPr lang="en-US" sz="1600" dirty="0">
                <a:latin typeface="Univers" panose="020B0503020202020204" pitchFamily="34" charset="0"/>
              </a:rPr>
              <a:t>to compare </a:t>
            </a:r>
          </a:p>
          <a:p>
            <a:pPr algn="ctr"/>
            <a:r>
              <a:rPr lang="en-US" sz="1600" b="1" dirty="0">
                <a:solidFill>
                  <a:srgbClr val="7030A0"/>
                </a:solidFill>
                <a:latin typeface="Univers" panose="020B0503020202020204" pitchFamily="34" charset="0"/>
              </a:rPr>
              <a:t>Completed Visits with Children and </a:t>
            </a:r>
          </a:p>
          <a:p>
            <a:pPr algn="ctr"/>
            <a:r>
              <a:rPr lang="en-US" sz="1600" b="1" dirty="0">
                <a:solidFill>
                  <a:srgbClr val="7030A0"/>
                </a:solidFill>
                <a:latin typeface="Univers" panose="020B0503020202020204" pitchFamily="34" charset="0"/>
              </a:rPr>
              <a:t>Completed Visits with Adults </a:t>
            </a:r>
          </a:p>
        </p:txBody>
      </p:sp>
    </p:spTree>
    <p:extLst>
      <p:ext uri="{BB962C8B-B14F-4D97-AF65-F5344CB8AC3E}">
        <p14:creationId xmlns:p14="http://schemas.microsoft.com/office/powerpoint/2010/main" val="211732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A8F8B6-0E07-4EA9-AD92-48FF7B631704}"/>
              </a:ext>
            </a:extLst>
          </p:cNvPr>
          <p:cNvSpPr>
            <a:spLocks noGrp="1"/>
          </p:cNvSpPr>
          <p:nvPr>
            <p:ph type="sldNum" sz="quarter" idx="12"/>
          </p:nvPr>
        </p:nvSpPr>
        <p:spPr/>
        <p:txBody>
          <a:bodyPr/>
          <a:lstStyle/>
          <a:p>
            <a:pPr>
              <a:defRPr/>
            </a:pPr>
            <a:fld id="{5E1DA771-C0C0-4464-B9F8-17294A41D140}" type="slidenum">
              <a:rPr lang="en-US" smtClean="0"/>
              <a:pPr>
                <a:defRPr/>
              </a:pPr>
              <a:t>31</a:t>
            </a:fld>
            <a:endParaRPr lang="en-US" dirty="0"/>
          </a:p>
        </p:txBody>
      </p:sp>
      <p:pic>
        <p:nvPicPr>
          <p:cNvPr id="3" name="Picture 2">
            <a:extLst>
              <a:ext uri="{FF2B5EF4-FFF2-40B4-BE49-F238E27FC236}">
                <a16:creationId xmlns:a16="http://schemas.microsoft.com/office/drawing/2014/main" id="{925A9C6E-3564-4E68-97DB-72E90CB30BCF}"/>
              </a:ext>
            </a:extLst>
          </p:cNvPr>
          <p:cNvPicPr>
            <a:picLocks noChangeAspect="1"/>
          </p:cNvPicPr>
          <p:nvPr/>
        </p:nvPicPr>
        <p:blipFill>
          <a:blip r:embed="rId2"/>
          <a:stretch>
            <a:fillRect/>
          </a:stretch>
        </p:blipFill>
        <p:spPr>
          <a:xfrm>
            <a:off x="208076" y="1914288"/>
            <a:ext cx="5849824" cy="4419601"/>
          </a:xfrm>
          <a:prstGeom prst="rect">
            <a:avLst/>
          </a:prstGeom>
        </p:spPr>
      </p:pic>
      <p:sp>
        <p:nvSpPr>
          <p:cNvPr id="4" name="TextBox 3">
            <a:extLst>
              <a:ext uri="{FF2B5EF4-FFF2-40B4-BE49-F238E27FC236}">
                <a16:creationId xmlns:a16="http://schemas.microsoft.com/office/drawing/2014/main" id="{8B60888B-4761-48FC-AA82-5EB73686C240}"/>
              </a:ext>
            </a:extLst>
          </p:cNvPr>
          <p:cNvSpPr txBox="1"/>
          <p:nvPr/>
        </p:nvSpPr>
        <p:spPr>
          <a:xfrm>
            <a:off x="6359681" y="4205775"/>
            <a:ext cx="2520637" cy="1754326"/>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Pending CPS Reports (ROM)</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Pending Overdue Child Abuse and/or Neglect Intakes</a:t>
            </a:r>
          </a:p>
        </p:txBody>
      </p:sp>
      <p:pic>
        <p:nvPicPr>
          <p:cNvPr id="5" name="Picture 4">
            <a:extLst>
              <a:ext uri="{FF2B5EF4-FFF2-40B4-BE49-F238E27FC236}">
                <a16:creationId xmlns:a16="http://schemas.microsoft.com/office/drawing/2014/main" id="{1CB22D79-C4CA-4617-B817-E429A295BCCB}"/>
              </a:ext>
            </a:extLst>
          </p:cNvPr>
          <p:cNvPicPr>
            <a:picLocks noChangeAspect="1"/>
          </p:cNvPicPr>
          <p:nvPr/>
        </p:nvPicPr>
        <p:blipFill>
          <a:blip r:embed="rId3"/>
          <a:stretch>
            <a:fillRect/>
          </a:stretch>
        </p:blipFill>
        <p:spPr>
          <a:xfrm>
            <a:off x="6654486" y="1914288"/>
            <a:ext cx="1931025" cy="1895239"/>
          </a:xfrm>
          <a:prstGeom prst="rect">
            <a:avLst/>
          </a:prstGeom>
        </p:spPr>
      </p:pic>
    </p:spTree>
    <p:extLst>
      <p:ext uri="{BB962C8B-B14F-4D97-AF65-F5344CB8AC3E}">
        <p14:creationId xmlns:p14="http://schemas.microsoft.com/office/powerpoint/2010/main" val="800387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0ABC4C-25E1-4D08-8741-B06A8ECDD9F2}"/>
              </a:ext>
            </a:extLst>
          </p:cNvPr>
          <p:cNvSpPr>
            <a:spLocks noGrp="1"/>
          </p:cNvSpPr>
          <p:nvPr>
            <p:ph type="sldNum" sz="quarter" idx="12"/>
          </p:nvPr>
        </p:nvSpPr>
        <p:spPr/>
        <p:txBody>
          <a:bodyPr/>
          <a:lstStyle/>
          <a:p>
            <a:pPr>
              <a:defRPr/>
            </a:pPr>
            <a:fld id="{5E1DA771-C0C0-4464-B9F8-17294A41D140}" type="slidenum">
              <a:rPr lang="en-US" smtClean="0"/>
              <a:pPr>
                <a:defRPr/>
              </a:pPr>
              <a:t>32</a:t>
            </a:fld>
            <a:endParaRPr lang="en-US" dirty="0"/>
          </a:p>
        </p:txBody>
      </p:sp>
      <p:pic>
        <p:nvPicPr>
          <p:cNvPr id="3" name="Picture 2">
            <a:extLst>
              <a:ext uri="{FF2B5EF4-FFF2-40B4-BE49-F238E27FC236}">
                <a16:creationId xmlns:a16="http://schemas.microsoft.com/office/drawing/2014/main" id="{51B10880-2FCE-49BF-ACEC-FAFD69BDC190}"/>
              </a:ext>
            </a:extLst>
          </p:cNvPr>
          <p:cNvPicPr>
            <a:picLocks noChangeAspect="1"/>
          </p:cNvPicPr>
          <p:nvPr/>
        </p:nvPicPr>
        <p:blipFill>
          <a:blip r:embed="rId2"/>
          <a:stretch>
            <a:fillRect/>
          </a:stretch>
        </p:blipFill>
        <p:spPr>
          <a:xfrm>
            <a:off x="250310" y="1905000"/>
            <a:ext cx="6359986" cy="4451350"/>
          </a:xfrm>
          <a:prstGeom prst="rect">
            <a:avLst/>
          </a:prstGeom>
        </p:spPr>
      </p:pic>
      <p:sp>
        <p:nvSpPr>
          <p:cNvPr id="4" name="TextBox 3">
            <a:extLst>
              <a:ext uri="{FF2B5EF4-FFF2-40B4-BE49-F238E27FC236}">
                <a16:creationId xmlns:a16="http://schemas.microsoft.com/office/drawing/2014/main" id="{FCAFE7ED-BE59-4DF4-82B8-AD3166DC8605}"/>
              </a:ext>
            </a:extLst>
          </p:cNvPr>
          <p:cNvSpPr txBox="1"/>
          <p:nvPr/>
        </p:nvSpPr>
        <p:spPr>
          <a:xfrm>
            <a:off x="5905500" y="2551837"/>
            <a:ext cx="2781300" cy="1754326"/>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Investigations Completed Within Required Time (ROM)</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Timeliness of CA/N Investigations</a:t>
            </a:r>
          </a:p>
        </p:txBody>
      </p:sp>
    </p:spTree>
    <p:extLst>
      <p:ext uri="{BB962C8B-B14F-4D97-AF65-F5344CB8AC3E}">
        <p14:creationId xmlns:p14="http://schemas.microsoft.com/office/powerpoint/2010/main" val="185493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3129E-6976-4963-903C-98E6FF7B1BDA}"/>
              </a:ext>
            </a:extLst>
          </p:cNvPr>
          <p:cNvSpPr>
            <a:spLocks noGrp="1"/>
          </p:cNvSpPr>
          <p:nvPr>
            <p:ph type="sldNum" sz="quarter" idx="12"/>
          </p:nvPr>
        </p:nvSpPr>
        <p:spPr/>
        <p:txBody>
          <a:bodyPr/>
          <a:lstStyle/>
          <a:p>
            <a:pPr>
              <a:defRPr/>
            </a:pPr>
            <a:fld id="{5E1DA771-C0C0-4464-B9F8-17294A41D140}" type="slidenum">
              <a:rPr lang="en-US" smtClean="0"/>
              <a:pPr>
                <a:defRPr/>
              </a:pPr>
              <a:t>33</a:t>
            </a:fld>
            <a:endParaRPr lang="en-US" dirty="0"/>
          </a:p>
        </p:txBody>
      </p:sp>
      <p:sp>
        <p:nvSpPr>
          <p:cNvPr id="3" name="TextBox 2">
            <a:extLst>
              <a:ext uri="{FF2B5EF4-FFF2-40B4-BE49-F238E27FC236}">
                <a16:creationId xmlns:a16="http://schemas.microsoft.com/office/drawing/2014/main" id="{47C0BA1F-3D5E-4AD6-9430-F2E28725440B}"/>
              </a:ext>
            </a:extLst>
          </p:cNvPr>
          <p:cNvSpPr txBox="1"/>
          <p:nvPr/>
        </p:nvSpPr>
        <p:spPr>
          <a:xfrm>
            <a:off x="3048000" y="1524000"/>
            <a:ext cx="3048000" cy="461665"/>
          </a:xfrm>
          <a:prstGeom prst="rect">
            <a:avLst/>
          </a:prstGeom>
          <a:noFill/>
        </p:spPr>
        <p:txBody>
          <a:bodyPr wrap="square" rtlCol="0">
            <a:spAutoFit/>
          </a:bodyPr>
          <a:lstStyle/>
          <a:p>
            <a:pPr algn="ctr"/>
            <a:r>
              <a:rPr lang="en-US" sz="2400" b="1" dirty="0"/>
              <a:t>Outcome Measures</a:t>
            </a:r>
          </a:p>
        </p:txBody>
      </p:sp>
      <p:sp>
        <p:nvSpPr>
          <p:cNvPr id="4" name="TextBox 3">
            <a:extLst>
              <a:ext uri="{FF2B5EF4-FFF2-40B4-BE49-F238E27FC236}">
                <a16:creationId xmlns:a16="http://schemas.microsoft.com/office/drawing/2014/main" id="{2AA6E9FF-15E3-4D80-9A11-A8A22285CE6B}"/>
              </a:ext>
            </a:extLst>
          </p:cNvPr>
          <p:cNvSpPr txBox="1"/>
          <p:nvPr/>
        </p:nvSpPr>
        <p:spPr>
          <a:xfrm>
            <a:off x="647700" y="2067072"/>
            <a:ext cx="7848600" cy="4370427"/>
          </a:xfrm>
          <a:prstGeom prst="rect">
            <a:avLst/>
          </a:prstGeom>
          <a:noFill/>
        </p:spPr>
        <p:txBody>
          <a:bodyPr wrap="square" rtlCol="0">
            <a:spAutoFit/>
          </a:bodyPr>
          <a:lstStyle/>
          <a:p>
            <a:pPr marL="342900" indent="-342900">
              <a:buAutoNum type="arabicPeriod"/>
            </a:pPr>
            <a:r>
              <a:rPr lang="en-US" sz="1400" b="1" dirty="0">
                <a:latin typeface="Univers" panose="020B0503020202020204" pitchFamily="34" charset="0"/>
              </a:rPr>
              <a:t>Children in Care by Placement Type</a:t>
            </a:r>
            <a:r>
              <a:rPr lang="en-US" sz="1400" dirty="0">
                <a:latin typeface="Univers" panose="020B0503020202020204" pitchFamily="34" charset="0"/>
              </a:rPr>
              <a:t> – count of children in care by placement type as of the last day of the reporting period.</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Recurrence of Maltreatment </a:t>
            </a:r>
            <a:r>
              <a:rPr lang="en-US" sz="1200" b="1" dirty="0">
                <a:latin typeface="Univers" panose="020B0503020202020204" pitchFamily="34" charset="0"/>
              </a:rPr>
              <a:t>(requires a 24 month measurement period)</a:t>
            </a:r>
            <a:r>
              <a:rPr lang="en-US" sz="1200" dirty="0">
                <a:latin typeface="Univers" panose="020B0503020202020204" pitchFamily="34" charset="0"/>
              </a:rPr>
              <a:t> </a:t>
            </a:r>
            <a:r>
              <a:rPr lang="en-US" sz="1400" dirty="0">
                <a:latin typeface="Univers" panose="020B0503020202020204" pitchFamily="34" charset="0"/>
              </a:rPr>
              <a:t>– within the first 12 months, the report finds a child victim of a substantiated or indicated report. If the child is then a victim of a substantiated or indicated maltreatment allegation within the next 365 days, the child has experienced recurrence of maltreatment.</a:t>
            </a:r>
          </a:p>
          <a:p>
            <a:pPr marL="342900" indent="-342900">
              <a:buAutoNum type="arabicPeriod"/>
            </a:pPr>
            <a:endParaRPr lang="en-US" sz="1400" dirty="0">
              <a:latin typeface="Univers" panose="020B0503020202020204" pitchFamily="34" charset="0"/>
            </a:endParaRPr>
          </a:p>
          <a:p>
            <a:pPr marL="342900" indent="-342900">
              <a:buAutoNum type="arabicPeriod"/>
            </a:pPr>
            <a:r>
              <a:rPr lang="en-US" sz="1400" b="1" dirty="0">
                <a:latin typeface="Univers" panose="020B0503020202020204" pitchFamily="34" charset="0"/>
              </a:rPr>
              <a:t>Child Abuse/Neglect Report Recurrence </a:t>
            </a:r>
            <a:r>
              <a:rPr lang="en-US" sz="1200" b="1" dirty="0">
                <a:latin typeface="Univers" panose="020B0503020202020204" pitchFamily="34" charset="0"/>
              </a:rPr>
              <a:t>(requires a 24 month measurement period)</a:t>
            </a:r>
            <a:r>
              <a:rPr lang="en-US" sz="1200" dirty="0">
                <a:latin typeface="Univers" panose="020B0503020202020204" pitchFamily="34" charset="0"/>
              </a:rPr>
              <a:t> – </a:t>
            </a:r>
            <a:r>
              <a:rPr lang="en-US" sz="1400" dirty="0">
                <a:latin typeface="Univers" panose="020B0503020202020204" pitchFamily="34" charset="0"/>
              </a:rPr>
              <a:t>within the first 12 months the report finds an Alleged Child Victim (ACV) or Child Subject of the Report (CSR) of a screened in Child Abuse/Neglect (CA/N) report. If the child is an ACV or CSR on a subsequent screened in CA/N report that occurs within the next 365 days then that child is counted as having report recurrence.</a:t>
            </a:r>
          </a:p>
          <a:p>
            <a:pPr marL="342900" indent="-342900">
              <a:buAutoNum type="arabicPeriod"/>
            </a:pPr>
            <a:endParaRPr lang="en-US" sz="1400" b="1" dirty="0">
              <a:latin typeface="Univers" panose="020B0503020202020204" pitchFamily="34" charset="0"/>
            </a:endParaRPr>
          </a:p>
          <a:p>
            <a:pPr marL="342900" indent="-342900">
              <a:buAutoNum type="arabicPeriod"/>
            </a:pPr>
            <a:r>
              <a:rPr lang="en-US" sz="1400" b="1" dirty="0">
                <a:latin typeface="Univers" panose="020B0503020202020204" pitchFamily="34" charset="0"/>
              </a:rPr>
              <a:t>Re-Entry Into Care </a:t>
            </a:r>
            <a:r>
              <a:rPr lang="en-US" sz="1200" b="1" dirty="0">
                <a:latin typeface="Univers" panose="020B0503020202020204" pitchFamily="34" charset="0"/>
              </a:rPr>
              <a:t>(requires a 13 month measurement period)</a:t>
            </a:r>
            <a:r>
              <a:rPr lang="en-US" sz="1200" dirty="0">
                <a:latin typeface="Univers" panose="020B0503020202020204" pitchFamily="34" charset="0"/>
              </a:rPr>
              <a:t> – </a:t>
            </a:r>
            <a:r>
              <a:rPr lang="en-US" sz="1400" dirty="0">
                <a:latin typeface="Univers" panose="020B0503020202020204" pitchFamily="34" charset="0"/>
              </a:rPr>
              <a:t>within the first month, a child exits care. If the child re-enters care within the next 12 months following exit, the child is counted as having re-entered care.</a:t>
            </a:r>
          </a:p>
          <a:p>
            <a:pPr marL="342900" indent="-342900">
              <a:buAutoNum type="arabicPeriod"/>
            </a:pPr>
            <a:endParaRPr lang="en-US" sz="1200" b="1" dirty="0">
              <a:latin typeface="Univers" panose="020B0503020202020204" pitchFamily="34" charset="0"/>
            </a:endParaRPr>
          </a:p>
          <a:p>
            <a:pPr marL="342900" indent="-342900">
              <a:buAutoNum type="arabicPeriod"/>
            </a:pPr>
            <a:r>
              <a:rPr lang="en-US" sz="1400" b="1" dirty="0">
                <a:latin typeface="Univers" panose="020B0503020202020204" pitchFamily="34" charset="0"/>
              </a:rPr>
              <a:t>Children Aging Out of Care – </a:t>
            </a:r>
            <a:r>
              <a:rPr lang="en-US" sz="1400" dirty="0">
                <a:latin typeface="Univers" panose="020B0503020202020204" pitchFamily="34" charset="0"/>
              </a:rPr>
              <a:t>the number of children discharged from care during the reporting period who were 18 years or older on the day of their discharge.</a:t>
            </a:r>
            <a:endParaRPr lang="en-US" sz="1600" b="1" dirty="0">
              <a:latin typeface="Univers" panose="020B0503020202020204" pitchFamily="34" charset="0"/>
            </a:endParaRPr>
          </a:p>
        </p:txBody>
      </p:sp>
    </p:spTree>
    <p:extLst>
      <p:ext uri="{BB962C8B-B14F-4D97-AF65-F5344CB8AC3E}">
        <p14:creationId xmlns:p14="http://schemas.microsoft.com/office/powerpoint/2010/main" val="3019967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C785EC-C50F-4017-BC0E-329707D35FCD}"/>
              </a:ext>
            </a:extLst>
          </p:cNvPr>
          <p:cNvSpPr>
            <a:spLocks noGrp="1"/>
          </p:cNvSpPr>
          <p:nvPr>
            <p:ph type="sldNum" sz="quarter" idx="12"/>
          </p:nvPr>
        </p:nvSpPr>
        <p:spPr/>
        <p:txBody>
          <a:bodyPr/>
          <a:lstStyle/>
          <a:p>
            <a:pPr>
              <a:defRPr/>
            </a:pPr>
            <a:fld id="{5E1DA771-C0C0-4464-B9F8-17294A41D140}" type="slidenum">
              <a:rPr lang="en-US" smtClean="0"/>
              <a:pPr>
                <a:defRPr/>
              </a:pPr>
              <a:t>34</a:t>
            </a:fld>
            <a:endParaRPr lang="en-US" dirty="0"/>
          </a:p>
        </p:txBody>
      </p:sp>
      <p:sp>
        <p:nvSpPr>
          <p:cNvPr id="4" name="TextBox 3">
            <a:extLst>
              <a:ext uri="{FF2B5EF4-FFF2-40B4-BE49-F238E27FC236}">
                <a16:creationId xmlns:a16="http://schemas.microsoft.com/office/drawing/2014/main" id="{9995676F-75D9-4BEB-9C1A-BBDD97E872BE}"/>
              </a:ext>
            </a:extLst>
          </p:cNvPr>
          <p:cNvSpPr txBox="1"/>
          <p:nvPr/>
        </p:nvSpPr>
        <p:spPr>
          <a:xfrm>
            <a:off x="1409700" y="2003587"/>
            <a:ext cx="6324600" cy="461665"/>
          </a:xfrm>
          <a:prstGeom prst="rect">
            <a:avLst/>
          </a:prstGeom>
          <a:noFill/>
        </p:spPr>
        <p:txBody>
          <a:bodyPr wrap="square" rtlCol="0">
            <a:spAutoFit/>
          </a:bodyPr>
          <a:lstStyle/>
          <a:p>
            <a:pPr algn="ctr"/>
            <a:r>
              <a:rPr lang="en-US" sz="2400" b="1" dirty="0">
                <a:latin typeface="Univers" panose="020B0503020202020204" pitchFamily="34" charset="0"/>
              </a:rPr>
              <a:t>Outcome Measures Comparative Reports</a:t>
            </a:r>
          </a:p>
        </p:txBody>
      </p:sp>
      <p:graphicFrame>
        <p:nvGraphicFramePr>
          <p:cNvPr id="3" name="Table 2">
            <a:extLst>
              <a:ext uri="{FF2B5EF4-FFF2-40B4-BE49-F238E27FC236}">
                <a16:creationId xmlns:a16="http://schemas.microsoft.com/office/drawing/2014/main" id="{B6812FA8-9275-48B1-BB6C-1856154FB985}"/>
              </a:ext>
            </a:extLst>
          </p:cNvPr>
          <p:cNvGraphicFramePr>
            <a:graphicFrameLocks noGrp="1"/>
          </p:cNvGraphicFramePr>
          <p:nvPr>
            <p:extLst>
              <p:ext uri="{D42A27DB-BD31-4B8C-83A1-F6EECF244321}">
                <p14:modId xmlns:p14="http://schemas.microsoft.com/office/powerpoint/2010/main" val="1825820064"/>
              </p:ext>
            </p:extLst>
          </p:nvPr>
        </p:nvGraphicFramePr>
        <p:xfrm>
          <a:off x="838200" y="2971800"/>
          <a:ext cx="7467600" cy="2133600"/>
        </p:xfrm>
        <a:graphic>
          <a:graphicData uri="http://schemas.openxmlformats.org/drawingml/2006/table">
            <a:tbl>
              <a:tblPr/>
              <a:tblGrid>
                <a:gridCol w="3139194">
                  <a:extLst>
                    <a:ext uri="{9D8B030D-6E8A-4147-A177-3AD203B41FA5}">
                      <a16:colId xmlns:a16="http://schemas.microsoft.com/office/drawing/2014/main" val="3762402412"/>
                    </a:ext>
                  </a:extLst>
                </a:gridCol>
                <a:gridCol w="3303363">
                  <a:extLst>
                    <a:ext uri="{9D8B030D-6E8A-4147-A177-3AD203B41FA5}">
                      <a16:colId xmlns:a16="http://schemas.microsoft.com/office/drawing/2014/main" val="163514347"/>
                    </a:ext>
                  </a:extLst>
                </a:gridCol>
                <a:gridCol w="1025043">
                  <a:extLst>
                    <a:ext uri="{9D8B030D-6E8A-4147-A177-3AD203B41FA5}">
                      <a16:colId xmlns:a16="http://schemas.microsoft.com/office/drawing/2014/main" val="2611657830"/>
                    </a:ext>
                  </a:extLst>
                </a:gridCol>
              </a:tblGrid>
              <a:tr h="355600">
                <a:tc>
                  <a:txBody>
                    <a:bodyPr/>
                    <a:lstStyle/>
                    <a:p>
                      <a:pPr algn="ctr" fontAlgn="ctr"/>
                      <a:r>
                        <a:rPr lang="en-US" sz="1100" b="1" i="0" u="none" strike="noStrike" dirty="0">
                          <a:solidFill>
                            <a:srgbClr val="000000"/>
                          </a:solidFill>
                          <a:effectLst/>
                          <a:latin typeface="Univers" panose="020B0503020202020204" pitchFamily="34" charset="0"/>
                        </a:rPr>
                        <a:t>OUTCOME MEASURES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Univers" panose="020B0503020202020204" pitchFamily="34" charset="0"/>
                        </a:rPr>
                        <a:t>ROM Reports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Univers" panose="020B0503020202020204" pitchFamily="34" charset="0"/>
                        </a:rPr>
                        <a:t>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846182"/>
                  </a:ext>
                </a:extLst>
              </a:tr>
              <a:tr h="355600">
                <a:tc>
                  <a:txBody>
                    <a:bodyPr/>
                    <a:lstStyle/>
                    <a:p>
                      <a:pPr algn="ctr" fontAlgn="ctr"/>
                      <a:r>
                        <a:rPr lang="en-US" sz="1100" b="0" i="0" u="none" strike="noStrike" dirty="0">
                          <a:solidFill>
                            <a:srgbClr val="000000"/>
                          </a:solidFill>
                          <a:effectLst/>
                          <a:latin typeface="Univers" panose="020B0503020202020204" pitchFamily="34" charset="0"/>
                        </a:rPr>
                        <a:t>Children in Care by Placement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Placement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Univers" panose="020B0503020202020204" pitchFamily="34" charset="0"/>
                        </a:rPr>
                        <a:t>ROM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063894"/>
                  </a:ext>
                </a:extLst>
              </a:tr>
              <a:tr h="355600">
                <a:tc>
                  <a:txBody>
                    <a:bodyPr/>
                    <a:lstStyle/>
                    <a:p>
                      <a:pPr algn="ctr" fontAlgn="ctr"/>
                      <a:r>
                        <a:rPr lang="en-US" sz="1100" b="0" i="0" u="none" strike="noStrike" dirty="0">
                          <a:solidFill>
                            <a:srgbClr val="000000"/>
                          </a:solidFill>
                          <a:effectLst/>
                          <a:latin typeface="Univers" panose="020B0503020202020204" pitchFamily="34" charset="0"/>
                        </a:rPr>
                        <a:t>Recurrence of Maltreatment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(Federal) Recurrence of Maltreatment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Univers" panose="020B0503020202020204" pitchFamily="34" charset="0"/>
                        </a:rPr>
                        <a:t>ROM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443882"/>
                  </a:ext>
                </a:extLst>
              </a:tr>
              <a:tr h="355600">
                <a:tc>
                  <a:txBody>
                    <a:bodyPr/>
                    <a:lstStyle/>
                    <a:p>
                      <a:pPr algn="ctr" fontAlgn="ctr"/>
                      <a:r>
                        <a:rPr lang="en-US" sz="1100" b="0" i="0" u="none" strike="noStrike">
                          <a:solidFill>
                            <a:srgbClr val="000000"/>
                          </a:solidFill>
                          <a:effectLst/>
                          <a:latin typeface="Univers" panose="020B0503020202020204" pitchFamily="34" charset="0"/>
                        </a:rPr>
                        <a:t>CA/N Report Recurrence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CPS Report Recurrence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Univers" panose="020B0503020202020204" pitchFamily="34" charset="0"/>
                        </a:rPr>
                        <a:t>ROM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190981"/>
                  </a:ext>
                </a:extLst>
              </a:tr>
              <a:tr h="355600">
                <a:tc>
                  <a:txBody>
                    <a:bodyPr/>
                    <a:lstStyle/>
                    <a:p>
                      <a:pPr algn="ctr" fontAlgn="ctr"/>
                      <a:r>
                        <a:rPr lang="en-US" sz="1100" b="0" i="0" u="none" strike="noStrike">
                          <a:solidFill>
                            <a:srgbClr val="000000"/>
                          </a:solidFill>
                          <a:effectLst/>
                          <a:latin typeface="Univers" panose="020B0503020202020204" pitchFamily="34" charset="0"/>
                        </a:rPr>
                        <a:t>Re-Entry Into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Permanency Maintained 12 Months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Univers" panose="020B0503020202020204" pitchFamily="34" charset="0"/>
                        </a:rPr>
                        <a:t>ROM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9768"/>
                  </a:ext>
                </a:extLst>
              </a:tr>
              <a:tr h="355600">
                <a:tc>
                  <a:txBody>
                    <a:bodyPr/>
                    <a:lstStyle/>
                    <a:p>
                      <a:pPr algn="ctr" fontAlgn="ctr"/>
                      <a:r>
                        <a:rPr lang="en-US" sz="1100" b="0" i="0" u="none" strike="noStrike">
                          <a:solidFill>
                            <a:srgbClr val="000000"/>
                          </a:solidFill>
                          <a:effectLst/>
                          <a:latin typeface="Univers" panose="020B0503020202020204" pitchFamily="34" charset="0"/>
                        </a:rPr>
                        <a:t>Children Aging Out of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Discharge Reason Site</a:t>
                      </a:r>
                    </a:p>
                    <a:p>
                      <a:pPr algn="ctr" fontAlgn="ctr"/>
                      <a:r>
                        <a:rPr lang="en-US" sz="1100" b="0" i="0" u="none" strike="noStrike" dirty="0">
                          <a:solidFill>
                            <a:srgbClr val="000000"/>
                          </a:solidFill>
                          <a:effectLst/>
                          <a:latin typeface="Univers" panose="020B0503020202020204" pitchFamily="34" charset="0"/>
                        </a:rPr>
                        <a:t>(utilizing age filter)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Univers" panose="020B0503020202020204" pitchFamily="34" charset="0"/>
                        </a:rPr>
                        <a:t>ROM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910848"/>
                  </a:ext>
                </a:extLst>
              </a:tr>
            </a:tbl>
          </a:graphicData>
        </a:graphic>
      </p:graphicFrame>
    </p:spTree>
    <p:extLst>
      <p:ext uri="{BB962C8B-B14F-4D97-AF65-F5344CB8AC3E}">
        <p14:creationId xmlns:p14="http://schemas.microsoft.com/office/powerpoint/2010/main" val="332430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D37C6F-3CD8-422B-84B6-1CEB728DD521}"/>
              </a:ext>
            </a:extLst>
          </p:cNvPr>
          <p:cNvSpPr>
            <a:spLocks noGrp="1"/>
          </p:cNvSpPr>
          <p:nvPr>
            <p:ph type="sldNum" sz="quarter" idx="12"/>
          </p:nvPr>
        </p:nvSpPr>
        <p:spPr/>
        <p:txBody>
          <a:bodyPr/>
          <a:lstStyle/>
          <a:p>
            <a:pPr>
              <a:defRPr/>
            </a:pPr>
            <a:fld id="{5E1DA771-C0C0-4464-B9F8-17294A41D140}" type="slidenum">
              <a:rPr lang="en-US" smtClean="0"/>
              <a:pPr>
                <a:defRPr/>
              </a:pPr>
              <a:t>35</a:t>
            </a:fld>
            <a:endParaRPr lang="en-US" dirty="0"/>
          </a:p>
        </p:txBody>
      </p:sp>
      <p:pic>
        <p:nvPicPr>
          <p:cNvPr id="3" name="Picture 2">
            <a:extLst>
              <a:ext uri="{FF2B5EF4-FFF2-40B4-BE49-F238E27FC236}">
                <a16:creationId xmlns:a16="http://schemas.microsoft.com/office/drawing/2014/main" id="{1E6919DE-2F05-49C4-8DFC-80C309A22391}"/>
              </a:ext>
            </a:extLst>
          </p:cNvPr>
          <p:cNvPicPr>
            <a:picLocks noChangeAspect="1"/>
          </p:cNvPicPr>
          <p:nvPr/>
        </p:nvPicPr>
        <p:blipFill>
          <a:blip r:embed="rId2"/>
          <a:stretch>
            <a:fillRect/>
          </a:stretch>
        </p:blipFill>
        <p:spPr>
          <a:xfrm>
            <a:off x="1262062" y="3919564"/>
            <a:ext cx="6619875" cy="2787384"/>
          </a:xfrm>
          <a:prstGeom prst="rect">
            <a:avLst/>
          </a:prstGeom>
        </p:spPr>
      </p:pic>
      <p:sp>
        <p:nvSpPr>
          <p:cNvPr id="4" name="TextBox 3">
            <a:extLst>
              <a:ext uri="{FF2B5EF4-FFF2-40B4-BE49-F238E27FC236}">
                <a16:creationId xmlns:a16="http://schemas.microsoft.com/office/drawing/2014/main" id="{974AD954-AE74-48B7-A64E-7070CBA5C60C}"/>
              </a:ext>
            </a:extLst>
          </p:cNvPr>
          <p:cNvSpPr txBox="1"/>
          <p:nvPr/>
        </p:nvSpPr>
        <p:spPr>
          <a:xfrm>
            <a:off x="5567362" y="2080701"/>
            <a:ext cx="2314575" cy="1477328"/>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Placement Type (ROM)</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Children in Care by Placement Type</a:t>
            </a:r>
          </a:p>
        </p:txBody>
      </p:sp>
      <p:pic>
        <p:nvPicPr>
          <p:cNvPr id="5" name="Picture 4">
            <a:extLst>
              <a:ext uri="{FF2B5EF4-FFF2-40B4-BE49-F238E27FC236}">
                <a16:creationId xmlns:a16="http://schemas.microsoft.com/office/drawing/2014/main" id="{6280C0CB-C6C4-4E64-866E-A7820C0ACB4E}"/>
              </a:ext>
            </a:extLst>
          </p:cNvPr>
          <p:cNvPicPr>
            <a:picLocks noChangeAspect="1"/>
          </p:cNvPicPr>
          <p:nvPr/>
        </p:nvPicPr>
        <p:blipFill>
          <a:blip r:embed="rId3"/>
          <a:stretch>
            <a:fillRect/>
          </a:stretch>
        </p:blipFill>
        <p:spPr>
          <a:xfrm>
            <a:off x="1262062" y="1762711"/>
            <a:ext cx="2590800" cy="2113309"/>
          </a:xfrm>
          <a:prstGeom prst="rect">
            <a:avLst/>
          </a:prstGeom>
        </p:spPr>
      </p:pic>
    </p:spTree>
    <p:extLst>
      <p:ext uri="{BB962C8B-B14F-4D97-AF65-F5344CB8AC3E}">
        <p14:creationId xmlns:p14="http://schemas.microsoft.com/office/powerpoint/2010/main" val="734662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02C9B-6041-4A5E-8B4C-58E872A43235}"/>
              </a:ext>
            </a:extLst>
          </p:cNvPr>
          <p:cNvSpPr>
            <a:spLocks noGrp="1"/>
          </p:cNvSpPr>
          <p:nvPr>
            <p:ph type="sldNum" sz="quarter" idx="12"/>
          </p:nvPr>
        </p:nvSpPr>
        <p:spPr/>
        <p:txBody>
          <a:bodyPr/>
          <a:lstStyle/>
          <a:p>
            <a:pPr>
              <a:defRPr/>
            </a:pPr>
            <a:fld id="{5E1DA771-C0C0-4464-B9F8-17294A41D140}" type="slidenum">
              <a:rPr lang="en-US" smtClean="0"/>
              <a:pPr>
                <a:defRPr/>
              </a:pPr>
              <a:t>36</a:t>
            </a:fld>
            <a:endParaRPr lang="en-US" dirty="0"/>
          </a:p>
        </p:txBody>
      </p:sp>
      <p:pic>
        <p:nvPicPr>
          <p:cNvPr id="4" name="Picture 3">
            <a:extLst>
              <a:ext uri="{FF2B5EF4-FFF2-40B4-BE49-F238E27FC236}">
                <a16:creationId xmlns:a16="http://schemas.microsoft.com/office/drawing/2014/main" id="{EAC6DF05-8B7E-4525-B163-2EBE1D1E7F79}"/>
              </a:ext>
            </a:extLst>
          </p:cNvPr>
          <p:cNvPicPr>
            <a:picLocks noChangeAspect="1"/>
          </p:cNvPicPr>
          <p:nvPr/>
        </p:nvPicPr>
        <p:blipFill>
          <a:blip r:embed="rId2"/>
          <a:stretch>
            <a:fillRect/>
          </a:stretch>
        </p:blipFill>
        <p:spPr>
          <a:xfrm>
            <a:off x="277023" y="1676400"/>
            <a:ext cx="6004191" cy="4343400"/>
          </a:xfrm>
          <a:prstGeom prst="rect">
            <a:avLst/>
          </a:prstGeom>
        </p:spPr>
      </p:pic>
      <p:sp>
        <p:nvSpPr>
          <p:cNvPr id="5" name="TextBox 4">
            <a:extLst>
              <a:ext uri="{FF2B5EF4-FFF2-40B4-BE49-F238E27FC236}">
                <a16:creationId xmlns:a16="http://schemas.microsoft.com/office/drawing/2014/main" id="{9176490C-B1A7-410D-97ED-0789ECB8BF2E}"/>
              </a:ext>
            </a:extLst>
          </p:cNvPr>
          <p:cNvSpPr txBox="1"/>
          <p:nvPr/>
        </p:nvSpPr>
        <p:spPr>
          <a:xfrm>
            <a:off x="6296454" y="2970937"/>
            <a:ext cx="2499529" cy="1754326"/>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(Federal) Recurrence of Maltreatment (ROM)</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Recurrence of Maltreatment</a:t>
            </a:r>
          </a:p>
        </p:txBody>
      </p:sp>
    </p:spTree>
    <p:extLst>
      <p:ext uri="{BB962C8B-B14F-4D97-AF65-F5344CB8AC3E}">
        <p14:creationId xmlns:p14="http://schemas.microsoft.com/office/powerpoint/2010/main" val="2557672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06CEB-C871-4DBE-8B5E-5BCC384E934F}"/>
              </a:ext>
            </a:extLst>
          </p:cNvPr>
          <p:cNvSpPr>
            <a:spLocks noGrp="1"/>
          </p:cNvSpPr>
          <p:nvPr>
            <p:ph type="sldNum" sz="quarter" idx="12"/>
          </p:nvPr>
        </p:nvSpPr>
        <p:spPr/>
        <p:txBody>
          <a:bodyPr/>
          <a:lstStyle/>
          <a:p>
            <a:pPr>
              <a:defRPr/>
            </a:pPr>
            <a:fld id="{5E1DA771-C0C0-4464-B9F8-17294A41D140}" type="slidenum">
              <a:rPr lang="en-US" smtClean="0"/>
              <a:pPr>
                <a:defRPr/>
              </a:pPr>
              <a:t>37</a:t>
            </a:fld>
            <a:endParaRPr lang="en-US" dirty="0"/>
          </a:p>
        </p:txBody>
      </p:sp>
      <p:pic>
        <p:nvPicPr>
          <p:cNvPr id="3" name="Picture 2">
            <a:extLst>
              <a:ext uri="{FF2B5EF4-FFF2-40B4-BE49-F238E27FC236}">
                <a16:creationId xmlns:a16="http://schemas.microsoft.com/office/drawing/2014/main" id="{E719F574-BBB0-44DD-AFF6-B236A9FA74D5}"/>
              </a:ext>
            </a:extLst>
          </p:cNvPr>
          <p:cNvPicPr>
            <a:picLocks noChangeAspect="1"/>
          </p:cNvPicPr>
          <p:nvPr/>
        </p:nvPicPr>
        <p:blipFill>
          <a:blip r:embed="rId2"/>
          <a:stretch>
            <a:fillRect/>
          </a:stretch>
        </p:blipFill>
        <p:spPr>
          <a:xfrm>
            <a:off x="470263" y="1836529"/>
            <a:ext cx="5785796" cy="4466814"/>
          </a:xfrm>
          <a:prstGeom prst="rect">
            <a:avLst/>
          </a:prstGeom>
        </p:spPr>
      </p:pic>
      <p:sp>
        <p:nvSpPr>
          <p:cNvPr id="4" name="TextBox 3">
            <a:extLst>
              <a:ext uri="{FF2B5EF4-FFF2-40B4-BE49-F238E27FC236}">
                <a16:creationId xmlns:a16="http://schemas.microsoft.com/office/drawing/2014/main" id="{A199B60E-4966-4ED9-A15E-327680B6CB16}"/>
              </a:ext>
            </a:extLst>
          </p:cNvPr>
          <p:cNvSpPr txBox="1"/>
          <p:nvPr/>
        </p:nvSpPr>
        <p:spPr>
          <a:xfrm>
            <a:off x="6540137" y="3192773"/>
            <a:ext cx="2133600" cy="1754326"/>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CPS Report Recurrence (ROM)</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CA/N Report Recurrence</a:t>
            </a:r>
          </a:p>
        </p:txBody>
      </p:sp>
    </p:spTree>
    <p:extLst>
      <p:ext uri="{BB962C8B-B14F-4D97-AF65-F5344CB8AC3E}">
        <p14:creationId xmlns:p14="http://schemas.microsoft.com/office/powerpoint/2010/main" val="154932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B09B72-3029-49FB-98DD-397AFC4C4D41}"/>
              </a:ext>
            </a:extLst>
          </p:cNvPr>
          <p:cNvSpPr>
            <a:spLocks noGrp="1"/>
          </p:cNvSpPr>
          <p:nvPr>
            <p:ph type="sldNum" sz="quarter" idx="12"/>
          </p:nvPr>
        </p:nvSpPr>
        <p:spPr/>
        <p:txBody>
          <a:bodyPr/>
          <a:lstStyle/>
          <a:p>
            <a:pPr>
              <a:defRPr/>
            </a:pPr>
            <a:fld id="{5E1DA771-C0C0-4464-B9F8-17294A41D140}" type="slidenum">
              <a:rPr lang="en-US" smtClean="0"/>
              <a:pPr>
                <a:defRPr/>
              </a:pPr>
              <a:t>38</a:t>
            </a:fld>
            <a:endParaRPr lang="en-US" dirty="0"/>
          </a:p>
        </p:txBody>
      </p:sp>
      <p:pic>
        <p:nvPicPr>
          <p:cNvPr id="3" name="Picture 2">
            <a:extLst>
              <a:ext uri="{FF2B5EF4-FFF2-40B4-BE49-F238E27FC236}">
                <a16:creationId xmlns:a16="http://schemas.microsoft.com/office/drawing/2014/main" id="{62C98231-96E7-4A0B-AD25-BBDE71C56ADC}"/>
              </a:ext>
            </a:extLst>
          </p:cNvPr>
          <p:cNvPicPr>
            <a:picLocks noChangeAspect="1"/>
          </p:cNvPicPr>
          <p:nvPr/>
        </p:nvPicPr>
        <p:blipFill>
          <a:blip r:embed="rId2"/>
          <a:stretch>
            <a:fillRect/>
          </a:stretch>
        </p:blipFill>
        <p:spPr>
          <a:xfrm>
            <a:off x="228600" y="1676400"/>
            <a:ext cx="6534047" cy="4423047"/>
          </a:xfrm>
          <a:prstGeom prst="rect">
            <a:avLst/>
          </a:prstGeom>
        </p:spPr>
      </p:pic>
      <p:sp>
        <p:nvSpPr>
          <p:cNvPr id="4" name="TextBox 3">
            <a:extLst>
              <a:ext uri="{FF2B5EF4-FFF2-40B4-BE49-F238E27FC236}">
                <a16:creationId xmlns:a16="http://schemas.microsoft.com/office/drawing/2014/main" id="{38FE0265-F366-45DA-A5BF-537BAC45589C}"/>
              </a:ext>
            </a:extLst>
          </p:cNvPr>
          <p:cNvSpPr txBox="1"/>
          <p:nvPr/>
        </p:nvSpPr>
        <p:spPr>
          <a:xfrm>
            <a:off x="6553200" y="3149259"/>
            <a:ext cx="2362200" cy="1477328"/>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Permanency Maintained 12 Months (ROM)</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Re-entry Into Care</a:t>
            </a:r>
          </a:p>
        </p:txBody>
      </p:sp>
    </p:spTree>
    <p:extLst>
      <p:ext uri="{BB962C8B-B14F-4D97-AF65-F5344CB8AC3E}">
        <p14:creationId xmlns:p14="http://schemas.microsoft.com/office/powerpoint/2010/main" val="1490692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CF13C5-1502-48A8-ABAD-37637D094463}"/>
              </a:ext>
            </a:extLst>
          </p:cNvPr>
          <p:cNvSpPr>
            <a:spLocks noGrp="1"/>
          </p:cNvSpPr>
          <p:nvPr>
            <p:ph type="sldNum" sz="quarter" idx="12"/>
          </p:nvPr>
        </p:nvSpPr>
        <p:spPr/>
        <p:txBody>
          <a:bodyPr/>
          <a:lstStyle/>
          <a:p>
            <a:pPr>
              <a:defRPr/>
            </a:pPr>
            <a:fld id="{5E1DA771-C0C0-4464-B9F8-17294A41D140}" type="slidenum">
              <a:rPr lang="en-US" smtClean="0"/>
              <a:pPr>
                <a:defRPr/>
              </a:pPr>
              <a:t>39</a:t>
            </a:fld>
            <a:endParaRPr lang="en-US" dirty="0"/>
          </a:p>
        </p:txBody>
      </p:sp>
      <p:pic>
        <p:nvPicPr>
          <p:cNvPr id="3" name="Picture 2">
            <a:extLst>
              <a:ext uri="{FF2B5EF4-FFF2-40B4-BE49-F238E27FC236}">
                <a16:creationId xmlns:a16="http://schemas.microsoft.com/office/drawing/2014/main" id="{C3941216-938C-49B0-8715-FD310A5DC0DA}"/>
              </a:ext>
            </a:extLst>
          </p:cNvPr>
          <p:cNvPicPr>
            <a:picLocks noChangeAspect="1"/>
          </p:cNvPicPr>
          <p:nvPr/>
        </p:nvPicPr>
        <p:blipFill>
          <a:blip r:embed="rId2"/>
          <a:stretch>
            <a:fillRect/>
          </a:stretch>
        </p:blipFill>
        <p:spPr>
          <a:xfrm>
            <a:off x="685800" y="4038600"/>
            <a:ext cx="7772400" cy="2183445"/>
          </a:xfrm>
          <a:prstGeom prst="rect">
            <a:avLst/>
          </a:prstGeom>
        </p:spPr>
      </p:pic>
      <p:sp>
        <p:nvSpPr>
          <p:cNvPr id="4" name="TextBox 3">
            <a:extLst>
              <a:ext uri="{FF2B5EF4-FFF2-40B4-BE49-F238E27FC236}">
                <a16:creationId xmlns:a16="http://schemas.microsoft.com/office/drawing/2014/main" id="{DE533FC9-44D8-43F4-8F04-CD1F77D36ECB}"/>
              </a:ext>
            </a:extLst>
          </p:cNvPr>
          <p:cNvSpPr txBox="1"/>
          <p:nvPr/>
        </p:nvSpPr>
        <p:spPr>
          <a:xfrm>
            <a:off x="5772150" y="1912486"/>
            <a:ext cx="2457450" cy="1477328"/>
          </a:xfrm>
          <a:prstGeom prst="rect">
            <a:avLst/>
          </a:prstGeom>
          <a:noFill/>
        </p:spPr>
        <p:txBody>
          <a:bodyPr wrap="square" rtlCol="0">
            <a:spAutoFit/>
          </a:bodyPr>
          <a:lstStyle/>
          <a:p>
            <a:pPr algn="ctr"/>
            <a:r>
              <a:rPr lang="en-US" b="1" dirty="0">
                <a:solidFill>
                  <a:srgbClr val="00B0F0"/>
                </a:solidFill>
                <a:latin typeface="Univers" panose="020B0503020202020204" pitchFamily="34" charset="0"/>
              </a:rPr>
              <a:t>Discharge Reasons (ROM)</a:t>
            </a:r>
          </a:p>
          <a:p>
            <a:pPr algn="ctr"/>
            <a:r>
              <a:rPr lang="en-US" dirty="0">
                <a:latin typeface="Univers" panose="020B0503020202020204" pitchFamily="34" charset="0"/>
              </a:rPr>
              <a:t>to compare</a:t>
            </a:r>
          </a:p>
          <a:p>
            <a:pPr algn="ctr"/>
            <a:r>
              <a:rPr lang="en-US" b="1" dirty="0">
                <a:solidFill>
                  <a:srgbClr val="7030A0"/>
                </a:solidFill>
                <a:latin typeface="Univers" panose="020B0503020202020204" pitchFamily="34" charset="0"/>
              </a:rPr>
              <a:t>Children Aging Out of Care</a:t>
            </a:r>
          </a:p>
        </p:txBody>
      </p:sp>
      <p:pic>
        <p:nvPicPr>
          <p:cNvPr id="5" name="Picture 4">
            <a:extLst>
              <a:ext uri="{FF2B5EF4-FFF2-40B4-BE49-F238E27FC236}">
                <a16:creationId xmlns:a16="http://schemas.microsoft.com/office/drawing/2014/main" id="{DED8E33F-00E8-456E-B563-2551060C676C}"/>
              </a:ext>
            </a:extLst>
          </p:cNvPr>
          <p:cNvPicPr>
            <a:picLocks noChangeAspect="1"/>
          </p:cNvPicPr>
          <p:nvPr/>
        </p:nvPicPr>
        <p:blipFill>
          <a:blip r:embed="rId3"/>
          <a:stretch>
            <a:fillRect/>
          </a:stretch>
        </p:blipFill>
        <p:spPr>
          <a:xfrm>
            <a:off x="914400" y="1644699"/>
            <a:ext cx="2838450" cy="2012902"/>
          </a:xfrm>
          <a:prstGeom prst="rect">
            <a:avLst/>
          </a:prstGeom>
        </p:spPr>
      </p:pic>
    </p:spTree>
    <p:extLst>
      <p:ext uri="{BB962C8B-B14F-4D97-AF65-F5344CB8AC3E}">
        <p14:creationId xmlns:p14="http://schemas.microsoft.com/office/powerpoint/2010/main" val="341807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5029200"/>
          </a:xfrm>
        </p:spPr>
        <p:txBody>
          <a:bodyPr>
            <a:normAutofit/>
          </a:bodyPr>
          <a:lstStyle/>
          <a:p>
            <a:endParaRPr lang="en-US" sz="2800" dirty="0">
              <a:latin typeface="Univers" panose="020B0503020202020204" pitchFamily="34" charset="0"/>
            </a:endParaRPr>
          </a:p>
          <a:p>
            <a:endParaRPr lang="en-US" sz="2800" dirty="0">
              <a:latin typeface="Univers" panose="020B0503020202020204" pitchFamily="34" charset="0"/>
            </a:endParaRPr>
          </a:p>
          <a:p>
            <a:endParaRPr lang="en-US" sz="2800" dirty="0">
              <a:latin typeface="Univers" panose="020B0503020202020204" pitchFamily="34" charset="0"/>
            </a:endParaRPr>
          </a:p>
          <a:p>
            <a:pPr marL="0" indent="0">
              <a:buNone/>
            </a:pPr>
            <a:endParaRPr lang="en-US" sz="2800" dirty="0">
              <a:latin typeface="Univers" panose="020B0503020202020204" pitchFamily="34" charset="0"/>
            </a:endParaRPr>
          </a:p>
          <a:p>
            <a:pPr lvl="1"/>
            <a:endParaRPr lang="en-US" dirty="0">
              <a:latin typeface="Univers" panose="020B0503020202020204" pitchFamily="34" charset="0"/>
            </a:endParaRPr>
          </a:p>
          <a:p>
            <a:endParaRPr lang="en-US" dirty="0">
              <a:latin typeface="Univers" panose="020B0503020202020204" pitchFamily="34" charset="0"/>
            </a:endParaRPr>
          </a:p>
          <a:p>
            <a:endParaRPr lang="en-US" dirty="0">
              <a:latin typeface="Univers" panose="020B0503020202020204" pitchFamily="34" charset="0"/>
            </a:endParaRPr>
          </a:p>
        </p:txBody>
      </p:sp>
      <p:sp>
        <p:nvSpPr>
          <p:cNvPr id="4" name="TextBox 3">
            <a:extLst>
              <a:ext uri="{FF2B5EF4-FFF2-40B4-BE49-F238E27FC236}">
                <a16:creationId xmlns:a16="http://schemas.microsoft.com/office/drawing/2014/main" id="{460F741F-2E12-4AE1-8248-3811547AA18B}"/>
              </a:ext>
            </a:extLst>
          </p:cNvPr>
          <p:cNvSpPr txBox="1"/>
          <p:nvPr/>
        </p:nvSpPr>
        <p:spPr>
          <a:xfrm>
            <a:off x="1201128" y="1975416"/>
            <a:ext cx="6741741" cy="4555093"/>
          </a:xfrm>
          <a:prstGeom prst="rect">
            <a:avLst/>
          </a:prstGeom>
          <a:noFill/>
        </p:spPr>
        <p:txBody>
          <a:bodyPr wrap="square" rtlCol="0">
            <a:spAutoFit/>
          </a:bodyPr>
          <a:lstStyle/>
          <a:p>
            <a:r>
              <a:rPr lang="en-US" b="1" dirty="0">
                <a:latin typeface="Univers" panose="020B0503020202020204" pitchFamily="34" charset="0"/>
              </a:rPr>
              <a:t>Over the last few months, ODJFS has partnered with:</a:t>
            </a:r>
          </a:p>
          <a:p>
            <a:endParaRPr lang="en-US" sz="1400" b="1" dirty="0">
              <a:latin typeface="Univers" panose="020B0503020202020204" pitchFamily="34" charset="0"/>
            </a:endParaRPr>
          </a:p>
          <a:p>
            <a:pPr marL="285750" indent="-285750">
              <a:buFont typeface="Wingdings" panose="05000000000000000000" pitchFamily="2" charset="2"/>
              <a:buChar char="v"/>
            </a:pPr>
            <a:r>
              <a:rPr lang="en-US" sz="1400" b="1" dirty="0">
                <a:solidFill>
                  <a:srgbClr val="0070C0"/>
                </a:solidFill>
                <a:latin typeface="Univers" panose="020B0503020202020204" pitchFamily="34" charset="0"/>
              </a:rPr>
              <a:t>Public Children Services Association of Ohio</a:t>
            </a:r>
          </a:p>
          <a:p>
            <a:pPr marL="285750" indent="-285750">
              <a:buFont typeface="Wingdings" panose="05000000000000000000" pitchFamily="2" charset="2"/>
              <a:buChar char="v"/>
            </a:pPr>
            <a:r>
              <a:rPr lang="en-US" sz="1400" b="1" dirty="0">
                <a:solidFill>
                  <a:srgbClr val="0070C0"/>
                </a:solidFill>
                <a:latin typeface="Univers" panose="020B0503020202020204" pitchFamily="34" charset="0"/>
              </a:rPr>
              <a:t>Ohio Job and Family Service Association of Ohio</a:t>
            </a:r>
          </a:p>
          <a:p>
            <a:pPr marL="285750" indent="-285750">
              <a:buFont typeface="Wingdings" panose="05000000000000000000" pitchFamily="2" charset="2"/>
              <a:buChar char="v"/>
            </a:pPr>
            <a:r>
              <a:rPr lang="en-US" sz="1400" b="1" dirty="0">
                <a:solidFill>
                  <a:srgbClr val="0070C0"/>
                </a:solidFill>
                <a:latin typeface="Univers" panose="020B0503020202020204" pitchFamily="34" charset="0"/>
              </a:rPr>
              <a:t>Ohio Job and Family Service Directors’ Association</a:t>
            </a:r>
          </a:p>
          <a:p>
            <a:pPr marL="285750" indent="-285750">
              <a:buFont typeface="Wingdings" panose="05000000000000000000" pitchFamily="2" charset="2"/>
              <a:buChar char="v"/>
            </a:pPr>
            <a:r>
              <a:rPr lang="en-US" sz="1400" b="1" dirty="0">
                <a:solidFill>
                  <a:srgbClr val="0070C0"/>
                </a:solidFill>
                <a:latin typeface="Univers" panose="020B0503020202020204" pitchFamily="34" charset="0"/>
              </a:rPr>
              <a:t>County Commissioners Association of Ohio</a:t>
            </a:r>
          </a:p>
          <a:p>
            <a:pPr marL="285750" indent="-285750">
              <a:buFont typeface="Wingdings" panose="05000000000000000000" pitchFamily="2" charset="2"/>
              <a:buChar char="v"/>
            </a:pPr>
            <a:r>
              <a:rPr lang="en-US" sz="1400" b="1" dirty="0">
                <a:solidFill>
                  <a:srgbClr val="0070C0"/>
                </a:solidFill>
                <a:latin typeface="Univers" panose="020B0503020202020204" pitchFamily="34" charset="0"/>
              </a:rPr>
              <a:t>County Agencies</a:t>
            </a:r>
          </a:p>
          <a:p>
            <a:endParaRPr lang="en-US" sz="1400" b="1" dirty="0">
              <a:solidFill>
                <a:srgbClr val="0070C0"/>
              </a:solidFill>
              <a:latin typeface="Univers" panose="020B0503020202020204" pitchFamily="34" charset="0"/>
            </a:endParaRPr>
          </a:p>
          <a:p>
            <a:r>
              <a:rPr lang="en-US" b="1" dirty="0">
                <a:latin typeface="Univers" panose="020B0503020202020204" pitchFamily="34" charset="0"/>
              </a:rPr>
              <a:t>To:</a:t>
            </a:r>
          </a:p>
          <a:p>
            <a:pPr marL="285750" indent="-285750">
              <a:buFont typeface="Wingdings" panose="05000000000000000000" pitchFamily="2" charset="2"/>
              <a:buChar char="v"/>
            </a:pPr>
            <a:r>
              <a:rPr lang="en-US" sz="1400" b="1" dirty="0">
                <a:solidFill>
                  <a:srgbClr val="0070C0"/>
                </a:solidFill>
                <a:latin typeface="Univers" panose="020B0503020202020204" pitchFamily="34" charset="0"/>
              </a:rPr>
              <a:t>Assess Current Services </a:t>
            </a:r>
          </a:p>
          <a:p>
            <a:pPr marL="285750" indent="-285750">
              <a:buFont typeface="Wingdings" panose="05000000000000000000" pitchFamily="2" charset="2"/>
              <a:buChar char="v"/>
            </a:pPr>
            <a:r>
              <a:rPr lang="en-US" sz="1400" b="1" dirty="0">
                <a:solidFill>
                  <a:srgbClr val="0070C0"/>
                </a:solidFill>
                <a:latin typeface="Univers" panose="020B0503020202020204" pitchFamily="34" charset="0"/>
              </a:rPr>
              <a:t>Identify Unified Goals and Outcomes</a:t>
            </a:r>
          </a:p>
          <a:p>
            <a:endParaRPr lang="en-US" sz="1400" b="1" dirty="0">
              <a:solidFill>
                <a:srgbClr val="0070C0"/>
              </a:solidFill>
              <a:latin typeface="Univers" panose="020B0503020202020204" pitchFamily="34" charset="0"/>
            </a:endParaRPr>
          </a:p>
          <a:p>
            <a:r>
              <a:rPr lang="en-US" b="1" dirty="0">
                <a:latin typeface="Univers" panose="020B0503020202020204" pitchFamily="34" charset="0"/>
              </a:rPr>
              <a:t>Goal:</a:t>
            </a:r>
            <a:endParaRPr lang="en-US" sz="1400" b="1" dirty="0">
              <a:latin typeface="Univers" panose="020B0503020202020204" pitchFamily="34" charset="0"/>
            </a:endParaRPr>
          </a:p>
          <a:p>
            <a:pPr marL="285750" indent="-285750">
              <a:buFont typeface="Wingdings" panose="05000000000000000000" pitchFamily="2" charset="2"/>
              <a:buChar char="v"/>
            </a:pPr>
            <a:r>
              <a:rPr lang="en-US" sz="1400" b="1" dirty="0">
                <a:solidFill>
                  <a:srgbClr val="0070C0"/>
                </a:solidFill>
                <a:latin typeface="Univers" panose="020B0503020202020204" pitchFamily="34" charset="0"/>
              </a:rPr>
              <a:t>Ensure that all of Ohio’s children have a healthy, stable family that keeps them safe.</a:t>
            </a:r>
          </a:p>
          <a:p>
            <a:pPr marL="285750" indent="-285750">
              <a:buFont typeface="Wingdings" panose="05000000000000000000" pitchFamily="2" charset="2"/>
              <a:buChar char="v"/>
            </a:pPr>
            <a:endParaRPr lang="en-US" sz="1400" b="1" dirty="0">
              <a:solidFill>
                <a:srgbClr val="FF0000"/>
              </a:solidFill>
              <a:latin typeface="Univers" panose="020B0503020202020204" pitchFamily="34" charset="0"/>
            </a:endParaRPr>
          </a:p>
          <a:p>
            <a:pPr algn="ctr"/>
            <a:r>
              <a:rPr lang="en-US" b="1" dirty="0">
                <a:solidFill>
                  <a:srgbClr val="FF0000"/>
                </a:solidFill>
                <a:latin typeface="Univers" panose="020B0503020202020204" pitchFamily="34" charset="0"/>
              </a:rPr>
              <a:t>THESE PERFORMANCE MEASURES ARE THE ESTABLISHED FRAMEWORK TO MEASURE SHORT &amp; LONG-TERM TRANSFORMATION EFFORTS</a:t>
            </a:r>
          </a:p>
        </p:txBody>
      </p:sp>
      <p:sp>
        <p:nvSpPr>
          <p:cNvPr id="5" name="TextBox 4">
            <a:extLst>
              <a:ext uri="{FF2B5EF4-FFF2-40B4-BE49-F238E27FC236}">
                <a16:creationId xmlns:a16="http://schemas.microsoft.com/office/drawing/2014/main" id="{7CCA974A-0103-46FF-B239-248756D252DF}"/>
              </a:ext>
            </a:extLst>
          </p:cNvPr>
          <p:cNvSpPr txBox="1"/>
          <p:nvPr/>
        </p:nvSpPr>
        <p:spPr>
          <a:xfrm>
            <a:off x="2971799" y="1544210"/>
            <a:ext cx="3200400" cy="400110"/>
          </a:xfrm>
          <a:prstGeom prst="rect">
            <a:avLst/>
          </a:prstGeom>
          <a:noFill/>
        </p:spPr>
        <p:txBody>
          <a:bodyPr wrap="square" rtlCol="0">
            <a:spAutoFit/>
          </a:bodyPr>
          <a:lstStyle/>
          <a:p>
            <a:pPr algn="ctr"/>
            <a:r>
              <a:rPr lang="en-US" sz="2000" b="1" dirty="0">
                <a:latin typeface="Univers" panose="020B0503020202020204" pitchFamily="34" charset="0"/>
              </a:rPr>
              <a:t>Background Continued</a:t>
            </a:r>
          </a:p>
        </p:txBody>
      </p:sp>
    </p:spTree>
    <p:extLst>
      <p:ext uri="{BB962C8B-B14F-4D97-AF65-F5344CB8AC3E}">
        <p14:creationId xmlns:p14="http://schemas.microsoft.com/office/powerpoint/2010/main" val="3866461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E52A92-961C-4923-B211-75CD876A9CB5}"/>
              </a:ext>
            </a:extLst>
          </p:cNvPr>
          <p:cNvSpPr>
            <a:spLocks noGrp="1"/>
          </p:cNvSpPr>
          <p:nvPr>
            <p:ph type="sldNum" sz="quarter" idx="12"/>
          </p:nvPr>
        </p:nvSpPr>
        <p:spPr/>
        <p:txBody>
          <a:bodyPr/>
          <a:lstStyle/>
          <a:p>
            <a:pPr>
              <a:defRPr/>
            </a:pPr>
            <a:fld id="{5E1DA771-C0C0-4464-B9F8-17294A41D140}" type="slidenum">
              <a:rPr lang="en-US" smtClean="0"/>
              <a:pPr>
                <a:defRPr/>
              </a:pPr>
              <a:t>40</a:t>
            </a:fld>
            <a:endParaRPr lang="en-US" dirty="0"/>
          </a:p>
        </p:txBody>
      </p:sp>
      <p:pic>
        <p:nvPicPr>
          <p:cNvPr id="3" name="Picture 2">
            <a:extLst>
              <a:ext uri="{FF2B5EF4-FFF2-40B4-BE49-F238E27FC236}">
                <a16:creationId xmlns:a16="http://schemas.microsoft.com/office/drawing/2014/main" id="{E0D7B722-6269-4406-8E55-3893A8BFB54A}"/>
              </a:ext>
            </a:extLst>
          </p:cNvPr>
          <p:cNvPicPr>
            <a:picLocks noChangeAspect="1"/>
          </p:cNvPicPr>
          <p:nvPr/>
        </p:nvPicPr>
        <p:blipFill>
          <a:blip r:embed="rId2"/>
          <a:stretch>
            <a:fillRect/>
          </a:stretch>
        </p:blipFill>
        <p:spPr>
          <a:xfrm>
            <a:off x="419100" y="3276600"/>
            <a:ext cx="8153400" cy="2934372"/>
          </a:xfrm>
          <a:prstGeom prst="rect">
            <a:avLst/>
          </a:prstGeom>
        </p:spPr>
      </p:pic>
      <p:sp>
        <p:nvSpPr>
          <p:cNvPr id="4" name="TextBox 3">
            <a:extLst>
              <a:ext uri="{FF2B5EF4-FFF2-40B4-BE49-F238E27FC236}">
                <a16:creationId xmlns:a16="http://schemas.microsoft.com/office/drawing/2014/main" id="{EC0D6DCD-B1C2-4D77-B17D-6BAA5F818C97}"/>
              </a:ext>
            </a:extLst>
          </p:cNvPr>
          <p:cNvSpPr txBox="1"/>
          <p:nvPr/>
        </p:nvSpPr>
        <p:spPr>
          <a:xfrm>
            <a:off x="762000" y="1600200"/>
            <a:ext cx="7467600" cy="646331"/>
          </a:xfrm>
          <a:prstGeom prst="rect">
            <a:avLst/>
          </a:prstGeom>
          <a:noFill/>
        </p:spPr>
        <p:txBody>
          <a:bodyPr wrap="square" rtlCol="0">
            <a:spAutoFit/>
          </a:bodyPr>
          <a:lstStyle/>
          <a:p>
            <a:pPr algn="ctr"/>
            <a:r>
              <a:rPr lang="en-US" b="1" dirty="0">
                <a:latin typeface="Univers" panose="020B0503020202020204" pitchFamily="34" charset="0"/>
              </a:rPr>
              <a:t>This filter should be added to Discharge Reasons to only view the data related to 18+ discharges</a:t>
            </a:r>
          </a:p>
        </p:txBody>
      </p:sp>
      <p:pic>
        <p:nvPicPr>
          <p:cNvPr id="7" name="Picture 6">
            <a:extLst>
              <a:ext uri="{FF2B5EF4-FFF2-40B4-BE49-F238E27FC236}">
                <a16:creationId xmlns:a16="http://schemas.microsoft.com/office/drawing/2014/main" id="{A3EFEF83-6FAB-4F08-B42B-E9B83AEC5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2620794"/>
            <a:ext cx="8153400" cy="255416"/>
          </a:xfrm>
          <a:prstGeom prst="rect">
            <a:avLst/>
          </a:prstGeom>
        </p:spPr>
      </p:pic>
    </p:spTree>
    <p:extLst>
      <p:ext uri="{BB962C8B-B14F-4D97-AF65-F5344CB8AC3E}">
        <p14:creationId xmlns:p14="http://schemas.microsoft.com/office/powerpoint/2010/main" val="1542269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A01D05-0815-457B-84D4-604A0C5ECB51}"/>
              </a:ext>
            </a:extLst>
          </p:cNvPr>
          <p:cNvSpPr>
            <a:spLocks noGrp="1"/>
          </p:cNvSpPr>
          <p:nvPr>
            <p:ph type="sldNum" sz="quarter" idx="12"/>
          </p:nvPr>
        </p:nvSpPr>
        <p:spPr/>
        <p:txBody>
          <a:bodyPr/>
          <a:lstStyle/>
          <a:p>
            <a:pPr>
              <a:defRPr/>
            </a:pPr>
            <a:fld id="{5E1DA771-C0C0-4464-B9F8-17294A41D140}" type="slidenum">
              <a:rPr lang="en-US" smtClean="0"/>
              <a:pPr>
                <a:defRPr/>
              </a:pPr>
              <a:t>41</a:t>
            </a:fld>
            <a:endParaRPr lang="en-US" dirty="0"/>
          </a:p>
        </p:txBody>
      </p:sp>
      <p:pic>
        <p:nvPicPr>
          <p:cNvPr id="5" name="Picture 4">
            <a:extLst>
              <a:ext uri="{FF2B5EF4-FFF2-40B4-BE49-F238E27FC236}">
                <a16:creationId xmlns:a16="http://schemas.microsoft.com/office/drawing/2014/main" id="{3117260D-5732-4687-B3A2-8E71A7E4B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71" y="2408638"/>
            <a:ext cx="6942857" cy="314286"/>
          </a:xfrm>
          <a:prstGeom prst="rect">
            <a:avLst/>
          </a:prstGeom>
        </p:spPr>
      </p:pic>
      <p:pic>
        <p:nvPicPr>
          <p:cNvPr id="7" name="Picture 6">
            <a:extLst>
              <a:ext uri="{FF2B5EF4-FFF2-40B4-BE49-F238E27FC236}">
                <a16:creationId xmlns:a16="http://schemas.microsoft.com/office/drawing/2014/main" id="{68722B2A-7989-487E-B19D-3EF7B6288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172" y="3072970"/>
            <a:ext cx="2476190" cy="2933333"/>
          </a:xfrm>
          <a:prstGeom prst="rect">
            <a:avLst/>
          </a:prstGeom>
        </p:spPr>
      </p:pic>
      <p:cxnSp>
        <p:nvCxnSpPr>
          <p:cNvPr id="11" name="Straight Arrow Connector 10">
            <a:extLst>
              <a:ext uri="{FF2B5EF4-FFF2-40B4-BE49-F238E27FC236}">
                <a16:creationId xmlns:a16="http://schemas.microsoft.com/office/drawing/2014/main" id="{ECECAB3E-FBE2-4F4A-86DF-8133090DAF2B}"/>
              </a:ext>
            </a:extLst>
          </p:cNvPr>
          <p:cNvCxnSpPr>
            <a:cxnSpLocks/>
            <a:endCxn id="14" idx="1"/>
          </p:cNvCxnSpPr>
          <p:nvPr/>
        </p:nvCxnSpPr>
        <p:spPr>
          <a:xfrm flipV="1">
            <a:off x="3718935" y="4201199"/>
            <a:ext cx="1523705" cy="252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48EAFF-ECD0-4761-89FE-F6930F36C40D}"/>
              </a:ext>
            </a:extLst>
          </p:cNvPr>
          <p:cNvCxnSpPr>
            <a:cxnSpLocks/>
          </p:cNvCxnSpPr>
          <p:nvPr/>
        </p:nvCxnSpPr>
        <p:spPr>
          <a:xfrm>
            <a:off x="3718934" y="4770848"/>
            <a:ext cx="1523706" cy="18215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059C206-9754-4560-AFF5-8D1CFF45BBA9}"/>
              </a:ext>
            </a:extLst>
          </p:cNvPr>
          <p:cNvSpPr txBox="1"/>
          <p:nvPr/>
        </p:nvSpPr>
        <p:spPr>
          <a:xfrm>
            <a:off x="5242640" y="3908811"/>
            <a:ext cx="2476190" cy="584775"/>
          </a:xfrm>
          <a:prstGeom prst="rect">
            <a:avLst/>
          </a:prstGeom>
          <a:noFill/>
        </p:spPr>
        <p:txBody>
          <a:bodyPr wrap="square" rtlCol="0">
            <a:spAutoFit/>
          </a:bodyPr>
          <a:lstStyle/>
          <a:p>
            <a:pPr algn="ctr"/>
            <a:r>
              <a:rPr lang="en-US" sz="1600" dirty="0">
                <a:solidFill>
                  <a:srgbClr val="FF0000"/>
                </a:solidFill>
                <a:latin typeface="Univers" panose="020B0503020202020204" pitchFamily="34" charset="0"/>
              </a:rPr>
              <a:t>Use Crosstab option for Detail page export</a:t>
            </a:r>
          </a:p>
        </p:txBody>
      </p:sp>
      <p:sp>
        <p:nvSpPr>
          <p:cNvPr id="15" name="TextBox 14">
            <a:extLst>
              <a:ext uri="{FF2B5EF4-FFF2-40B4-BE49-F238E27FC236}">
                <a16:creationId xmlns:a16="http://schemas.microsoft.com/office/drawing/2014/main" id="{92DE7B25-861C-483F-85D1-FB4E3B5B67E9}"/>
              </a:ext>
            </a:extLst>
          </p:cNvPr>
          <p:cNvSpPr txBox="1"/>
          <p:nvPr/>
        </p:nvSpPr>
        <p:spPr>
          <a:xfrm>
            <a:off x="5413935" y="4590667"/>
            <a:ext cx="2133600" cy="830997"/>
          </a:xfrm>
          <a:prstGeom prst="rect">
            <a:avLst/>
          </a:prstGeom>
          <a:noFill/>
        </p:spPr>
        <p:txBody>
          <a:bodyPr wrap="square" rtlCol="0">
            <a:spAutoFit/>
          </a:bodyPr>
          <a:lstStyle/>
          <a:p>
            <a:pPr algn="ctr"/>
            <a:r>
              <a:rPr lang="en-US" sz="1600" dirty="0">
                <a:solidFill>
                  <a:srgbClr val="7030A0"/>
                </a:solidFill>
                <a:latin typeface="Univers" panose="020B0503020202020204" pitchFamily="34" charset="0"/>
              </a:rPr>
              <a:t>Use PDF option for Summary/Overview page export</a:t>
            </a:r>
          </a:p>
        </p:txBody>
      </p:sp>
      <p:sp>
        <p:nvSpPr>
          <p:cNvPr id="22" name="TextBox 21">
            <a:extLst>
              <a:ext uri="{FF2B5EF4-FFF2-40B4-BE49-F238E27FC236}">
                <a16:creationId xmlns:a16="http://schemas.microsoft.com/office/drawing/2014/main" id="{37E979A2-E28A-43AC-925A-FFE8637DAF67}"/>
              </a:ext>
            </a:extLst>
          </p:cNvPr>
          <p:cNvSpPr txBox="1"/>
          <p:nvPr/>
        </p:nvSpPr>
        <p:spPr>
          <a:xfrm>
            <a:off x="2209800" y="1723413"/>
            <a:ext cx="4724400" cy="400110"/>
          </a:xfrm>
          <a:prstGeom prst="rect">
            <a:avLst/>
          </a:prstGeom>
          <a:noFill/>
        </p:spPr>
        <p:txBody>
          <a:bodyPr wrap="square" rtlCol="0">
            <a:spAutoFit/>
          </a:bodyPr>
          <a:lstStyle/>
          <a:p>
            <a:r>
              <a:rPr lang="en-US" sz="2000" b="1" dirty="0">
                <a:latin typeface="Univers" panose="020B0503020202020204" pitchFamily="34" charset="0"/>
              </a:rPr>
              <a:t>Utilizing Export Function in Tableau</a:t>
            </a:r>
          </a:p>
        </p:txBody>
      </p:sp>
    </p:spTree>
    <p:extLst>
      <p:ext uri="{BB962C8B-B14F-4D97-AF65-F5344CB8AC3E}">
        <p14:creationId xmlns:p14="http://schemas.microsoft.com/office/powerpoint/2010/main" val="3469710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4475A-D3EC-4C32-8B1A-F282480D91B4}"/>
              </a:ext>
            </a:extLst>
          </p:cNvPr>
          <p:cNvSpPr>
            <a:spLocks noGrp="1"/>
          </p:cNvSpPr>
          <p:nvPr>
            <p:ph type="sldNum" sz="quarter" idx="12"/>
          </p:nvPr>
        </p:nvSpPr>
        <p:spPr/>
        <p:txBody>
          <a:bodyPr/>
          <a:lstStyle/>
          <a:p>
            <a:pPr>
              <a:defRPr/>
            </a:pPr>
            <a:fld id="{5E1DA771-C0C0-4464-B9F8-17294A41D140}" type="slidenum">
              <a:rPr lang="en-US" smtClean="0"/>
              <a:pPr>
                <a:defRPr/>
              </a:pPr>
              <a:t>42</a:t>
            </a:fld>
            <a:endParaRPr lang="en-US" dirty="0"/>
          </a:p>
        </p:txBody>
      </p:sp>
      <p:sp>
        <p:nvSpPr>
          <p:cNvPr id="4" name="TextBox 3">
            <a:extLst>
              <a:ext uri="{FF2B5EF4-FFF2-40B4-BE49-F238E27FC236}">
                <a16:creationId xmlns:a16="http://schemas.microsoft.com/office/drawing/2014/main" id="{865E460F-E1D1-45D9-9301-E031257AF3C0}"/>
              </a:ext>
            </a:extLst>
          </p:cNvPr>
          <p:cNvSpPr txBox="1"/>
          <p:nvPr/>
        </p:nvSpPr>
        <p:spPr>
          <a:xfrm>
            <a:off x="3390900" y="1676400"/>
            <a:ext cx="2362200" cy="461665"/>
          </a:xfrm>
          <a:prstGeom prst="rect">
            <a:avLst/>
          </a:prstGeom>
          <a:noFill/>
        </p:spPr>
        <p:txBody>
          <a:bodyPr wrap="square" rtlCol="0">
            <a:spAutoFit/>
          </a:bodyPr>
          <a:lstStyle/>
          <a:p>
            <a:pPr algn="ctr"/>
            <a:r>
              <a:rPr lang="en-US" sz="2400" b="1" dirty="0">
                <a:latin typeface="Univers" panose="020B0503020202020204" pitchFamily="34" charset="0"/>
              </a:rPr>
              <a:t>PDF Summary</a:t>
            </a:r>
          </a:p>
        </p:txBody>
      </p:sp>
      <p:pic>
        <p:nvPicPr>
          <p:cNvPr id="6" name="Picture 5">
            <a:extLst>
              <a:ext uri="{FF2B5EF4-FFF2-40B4-BE49-F238E27FC236}">
                <a16:creationId xmlns:a16="http://schemas.microsoft.com/office/drawing/2014/main" id="{7D236B99-9C32-44F2-90B7-6ACE5FD46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66127"/>
            <a:ext cx="3248478" cy="2724530"/>
          </a:xfrm>
          <a:prstGeom prst="rect">
            <a:avLst/>
          </a:prstGeom>
        </p:spPr>
      </p:pic>
      <p:pic>
        <p:nvPicPr>
          <p:cNvPr id="8" name="Picture 7">
            <a:extLst>
              <a:ext uri="{FF2B5EF4-FFF2-40B4-BE49-F238E27FC236}">
                <a16:creationId xmlns:a16="http://schemas.microsoft.com/office/drawing/2014/main" id="{D1E1D09B-2DA2-4CE2-B930-66EC9A988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02492"/>
            <a:ext cx="4132489" cy="4251800"/>
          </a:xfrm>
          <a:prstGeom prst="rect">
            <a:avLst/>
          </a:prstGeom>
        </p:spPr>
      </p:pic>
    </p:spTree>
    <p:extLst>
      <p:ext uri="{BB962C8B-B14F-4D97-AF65-F5344CB8AC3E}">
        <p14:creationId xmlns:p14="http://schemas.microsoft.com/office/powerpoint/2010/main" val="4128425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AE79F5-FFA6-4F4E-B4ED-24F416DBA884}"/>
              </a:ext>
            </a:extLst>
          </p:cNvPr>
          <p:cNvSpPr>
            <a:spLocks noGrp="1"/>
          </p:cNvSpPr>
          <p:nvPr>
            <p:ph type="sldNum" sz="quarter" idx="12"/>
          </p:nvPr>
        </p:nvSpPr>
        <p:spPr/>
        <p:txBody>
          <a:bodyPr/>
          <a:lstStyle/>
          <a:p>
            <a:pPr>
              <a:defRPr/>
            </a:pPr>
            <a:fld id="{5E1DA771-C0C0-4464-B9F8-17294A41D140}" type="slidenum">
              <a:rPr lang="en-US" smtClean="0"/>
              <a:pPr>
                <a:defRPr/>
              </a:pPr>
              <a:t>43</a:t>
            </a:fld>
            <a:endParaRPr lang="en-US" dirty="0"/>
          </a:p>
        </p:txBody>
      </p:sp>
      <p:sp>
        <p:nvSpPr>
          <p:cNvPr id="3" name="TextBox 2">
            <a:extLst>
              <a:ext uri="{FF2B5EF4-FFF2-40B4-BE49-F238E27FC236}">
                <a16:creationId xmlns:a16="http://schemas.microsoft.com/office/drawing/2014/main" id="{3C193E4C-1965-4E0A-8F50-5A9F7CD9A5BB}"/>
              </a:ext>
            </a:extLst>
          </p:cNvPr>
          <p:cNvSpPr txBox="1"/>
          <p:nvPr/>
        </p:nvSpPr>
        <p:spPr>
          <a:xfrm>
            <a:off x="3429000" y="1752600"/>
            <a:ext cx="2286000" cy="461665"/>
          </a:xfrm>
          <a:prstGeom prst="rect">
            <a:avLst/>
          </a:prstGeom>
          <a:noFill/>
        </p:spPr>
        <p:txBody>
          <a:bodyPr wrap="square" rtlCol="0">
            <a:spAutoFit/>
          </a:bodyPr>
          <a:lstStyle/>
          <a:p>
            <a:pPr algn="ctr"/>
            <a:r>
              <a:rPr lang="en-US" sz="2400" b="1" dirty="0">
                <a:latin typeface="Univers" panose="020B0503020202020204" pitchFamily="34" charset="0"/>
              </a:rPr>
              <a:t>PDF Overview</a:t>
            </a:r>
          </a:p>
        </p:txBody>
      </p:sp>
      <p:pic>
        <p:nvPicPr>
          <p:cNvPr id="5" name="Picture 4">
            <a:extLst>
              <a:ext uri="{FF2B5EF4-FFF2-40B4-BE49-F238E27FC236}">
                <a16:creationId xmlns:a16="http://schemas.microsoft.com/office/drawing/2014/main" id="{1F632CB9-0D6E-43BC-83B3-8E83777FB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726343"/>
            <a:ext cx="3248478" cy="2800741"/>
          </a:xfrm>
          <a:prstGeom prst="rect">
            <a:avLst/>
          </a:prstGeom>
        </p:spPr>
      </p:pic>
      <p:pic>
        <p:nvPicPr>
          <p:cNvPr id="7" name="Picture 6">
            <a:extLst>
              <a:ext uri="{FF2B5EF4-FFF2-40B4-BE49-F238E27FC236}">
                <a16:creationId xmlns:a16="http://schemas.microsoft.com/office/drawing/2014/main" id="{EF7BCFAA-6CFC-43CB-9EE9-354628E2C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45" y="2328488"/>
            <a:ext cx="4995357" cy="3596453"/>
          </a:xfrm>
          <a:prstGeom prst="rect">
            <a:avLst/>
          </a:prstGeom>
        </p:spPr>
      </p:pic>
    </p:spTree>
    <p:extLst>
      <p:ext uri="{BB962C8B-B14F-4D97-AF65-F5344CB8AC3E}">
        <p14:creationId xmlns:p14="http://schemas.microsoft.com/office/powerpoint/2010/main" val="1936139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EF0331-877A-4ED0-B859-F3E45DF90C00}"/>
              </a:ext>
            </a:extLst>
          </p:cNvPr>
          <p:cNvSpPr>
            <a:spLocks noGrp="1"/>
          </p:cNvSpPr>
          <p:nvPr>
            <p:ph type="sldNum" sz="quarter" idx="12"/>
          </p:nvPr>
        </p:nvSpPr>
        <p:spPr/>
        <p:txBody>
          <a:bodyPr/>
          <a:lstStyle/>
          <a:p>
            <a:pPr>
              <a:defRPr/>
            </a:pPr>
            <a:fld id="{5E1DA771-C0C0-4464-B9F8-17294A41D140}" type="slidenum">
              <a:rPr lang="en-US" smtClean="0"/>
              <a:pPr>
                <a:defRPr/>
              </a:pPr>
              <a:t>44</a:t>
            </a:fld>
            <a:endParaRPr lang="en-US" dirty="0"/>
          </a:p>
        </p:txBody>
      </p:sp>
      <p:sp>
        <p:nvSpPr>
          <p:cNvPr id="3" name="TextBox 2">
            <a:extLst>
              <a:ext uri="{FF2B5EF4-FFF2-40B4-BE49-F238E27FC236}">
                <a16:creationId xmlns:a16="http://schemas.microsoft.com/office/drawing/2014/main" id="{3B217931-36EA-43D0-9638-D7A424C1A66C}"/>
              </a:ext>
            </a:extLst>
          </p:cNvPr>
          <p:cNvSpPr txBox="1"/>
          <p:nvPr/>
        </p:nvSpPr>
        <p:spPr>
          <a:xfrm>
            <a:off x="800100" y="1666091"/>
            <a:ext cx="7543800" cy="677108"/>
          </a:xfrm>
          <a:prstGeom prst="rect">
            <a:avLst/>
          </a:prstGeom>
          <a:noFill/>
        </p:spPr>
        <p:txBody>
          <a:bodyPr wrap="square" rtlCol="0">
            <a:spAutoFit/>
          </a:bodyPr>
          <a:lstStyle/>
          <a:p>
            <a:pPr algn="ctr"/>
            <a:r>
              <a:rPr lang="en-US" sz="2400" b="1" dirty="0">
                <a:latin typeface="Univers" panose="020B0503020202020204" pitchFamily="34" charset="0"/>
              </a:rPr>
              <a:t>Crosstab Details</a:t>
            </a:r>
          </a:p>
          <a:p>
            <a:pPr algn="ctr"/>
            <a:r>
              <a:rPr lang="en-US" sz="1400" b="1" dirty="0">
                <a:latin typeface="Univers" panose="020B0503020202020204" pitchFamily="34" charset="0"/>
              </a:rPr>
              <a:t>**Click in the Agency Name field prior to clicking on the Download option**</a:t>
            </a:r>
          </a:p>
        </p:txBody>
      </p:sp>
      <p:pic>
        <p:nvPicPr>
          <p:cNvPr id="5" name="Picture 4">
            <a:extLst>
              <a:ext uri="{FF2B5EF4-FFF2-40B4-BE49-F238E27FC236}">
                <a16:creationId xmlns:a16="http://schemas.microsoft.com/office/drawing/2014/main" id="{E3A57B49-E5D7-435D-9957-4B94D557C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065" y="2590800"/>
            <a:ext cx="5514793" cy="3270348"/>
          </a:xfrm>
          <a:prstGeom prst="rect">
            <a:avLst/>
          </a:prstGeom>
        </p:spPr>
      </p:pic>
      <p:pic>
        <p:nvPicPr>
          <p:cNvPr id="6" name="Picture 5">
            <a:extLst>
              <a:ext uri="{FF2B5EF4-FFF2-40B4-BE49-F238E27FC236}">
                <a16:creationId xmlns:a16="http://schemas.microsoft.com/office/drawing/2014/main" id="{C8040263-1A35-4BBA-A239-3F6F76E836B2}"/>
              </a:ext>
            </a:extLst>
          </p:cNvPr>
          <p:cNvPicPr>
            <a:picLocks noChangeAspect="1"/>
          </p:cNvPicPr>
          <p:nvPr/>
        </p:nvPicPr>
        <p:blipFill>
          <a:blip r:embed="rId3"/>
          <a:stretch>
            <a:fillRect/>
          </a:stretch>
        </p:blipFill>
        <p:spPr>
          <a:xfrm>
            <a:off x="368336" y="3606762"/>
            <a:ext cx="2467319" cy="1238423"/>
          </a:xfrm>
          <a:prstGeom prst="rect">
            <a:avLst/>
          </a:prstGeom>
        </p:spPr>
      </p:pic>
      <p:cxnSp>
        <p:nvCxnSpPr>
          <p:cNvPr id="8" name="Straight Arrow Connector 7">
            <a:extLst>
              <a:ext uri="{FF2B5EF4-FFF2-40B4-BE49-F238E27FC236}">
                <a16:creationId xmlns:a16="http://schemas.microsoft.com/office/drawing/2014/main" id="{B23EDED4-350B-4B78-901F-7908C7FFADEC}"/>
              </a:ext>
            </a:extLst>
          </p:cNvPr>
          <p:cNvCxnSpPr>
            <a:cxnSpLocks/>
          </p:cNvCxnSpPr>
          <p:nvPr/>
        </p:nvCxnSpPr>
        <p:spPr>
          <a:xfrm flipH="1">
            <a:off x="1601995" y="2272131"/>
            <a:ext cx="1598405" cy="1995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91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2E2686-7DBE-49AA-99CE-3CA9AA35399C}"/>
              </a:ext>
            </a:extLst>
          </p:cNvPr>
          <p:cNvSpPr>
            <a:spLocks noGrp="1"/>
          </p:cNvSpPr>
          <p:nvPr>
            <p:ph type="sldNum" sz="quarter" idx="12"/>
          </p:nvPr>
        </p:nvSpPr>
        <p:spPr/>
        <p:txBody>
          <a:bodyPr/>
          <a:lstStyle/>
          <a:p>
            <a:pPr>
              <a:defRPr/>
            </a:pPr>
            <a:fld id="{5E1DA771-C0C0-4464-B9F8-17294A41D140}" type="slidenum">
              <a:rPr lang="en-US" smtClean="0"/>
              <a:pPr>
                <a:defRPr/>
              </a:pPr>
              <a:t>45</a:t>
            </a:fld>
            <a:endParaRPr lang="en-US" dirty="0"/>
          </a:p>
        </p:txBody>
      </p:sp>
      <p:sp>
        <p:nvSpPr>
          <p:cNvPr id="3" name="TextBox 2">
            <a:extLst>
              <a:ext uri="{FF2B5EF4-FFF2-40B4-BE49-F238E27FC236}">
                <a16:creationId xmlns:a16="http://schemas.microsoft.com/office/drawing/2014/main" id="{F910F698-1DFC-4937-AF37-4A49664910B4}"/>
              </a:ext>
            </a:extLst>
          </p:cNvPr>
          <p:cNvSpPr txBox="1"/>
          <p:nvPr/>
        </p:nvSpPr>
        <p:spPr>
          <a:xfrm>
            <a:off x="3276600" y="1600200"/>
            <a:ext cx="2590800" cy="461665"/>
          </a:xfrm>
          <a:prstGeom prst="rect">
            <a:avLst/>
          </a:prstGeom>
          <a:noFill/>
        </p:spPr>
        <p:txBody>
          <a:bodyPr wrap="square" rtlCol="0">
            <a:spAutoFit/>
          </a:bodyPr>
          <a:lstStyle/>
          <a:p>
            <a:pPr algn="ctr"/>
            <a:r>
              <a:rPr lang="en-US" sz="2400" b="1" dirty="0"/>
              <a:t>Odds and Ends</a:t>
            </a:r>
          </a:p>
        </p:txBody>
      </p:sp>
      <p:sp>
        <p:nvSpPr>
          <p:cNvPr id="4" name="TextBox 3">
            <a:extLst>
              <a:ext uri="{FF2B5EF4-FFF2-40B4-BE49-F238E27FC236}">
                <a16:creationId xmlns:a16="http://schemas.microsoft.com/office/drawing/2014/main" id="{1122C528-600A-477F-99C9-2F4A9F00F3E7}"/>
              </a:ext>
            </a:extLst>
          </p:cNvPr>
          <p:cNvSpPr txBox="1"/>
          <p:nvPr/>
        </p:nvSpPr>
        <p:spPr>
          <a:xfrm>
            <a:off x="1295400" y="2207512"/>
            <a:ext cx="6553200" cy="3293209"/>
          </a:xfrm>
          <a:prstGeom prst="rect">
            <a:avLst/>
          </a:prstGeom>
          <a:noFill/>
        </p:spPr>
        <p:txBody>
          <a:bodyPr wrap="square" rtlCol="0">
            <a:spAutoFit/>
          </a:bodyPr>
          <a:lstStyle/>
          <a:p>
            <a:pPr marL="285750" indent="-285750">
              <a:buFont typeface="Wingdings" panose="05000000000000000000" pitchFamily="2" charset="2"/>
              <a:buChar char="v"/>
            </a:pPr>
            <a:r>
              <a:rPr lang="en-US" sz="1600" dirty="0">
                <a:latin typeface="Univers" panose="020B0503020202020204" pitchFamily="34" charset="0"/>
              </a:rPr>
              <a:t>If you would like to verify the recipients on the list of employees who have access to the Performance Measure dashboards or would like to change your recipient list, please contact </a:t>
            </a:r>
            <a:r>
              <a:rPr lang="en-US" sz="1600" u="sng" dirty="0">
                <a:latin typeface="Univers" panose="020B0503020202020204" pitchFamily="34" charset="0"/>
                <a:hlinkClick r:id="rId2"/>
              </a:rPr>
              <a:t>Gaye.Crawford@jfs.ohio.gov</a:t>
            </a:r>
            <a:r>
              <a:rPr lang="en-US" sz="1600" u="sng" dirty="0">
                <a:latin typeface="Univers" panose="020B0503020202020204" pitchFamily="34" charset="0"/>
              </a:rPr>
              <a:t> </a:t>
            </a:r>
          </a:p>
          <a:p>
            <a:pPr marL="285750" indent="-285750">
              <a:buFont typeface="Wingdings" panose="05000000000000000000" pitchFamily="2" charset="2"/>
              <a:buChar char="v"/>
            </a:pPr>
            <a:endParaRPr lang="en-US" sz="1600" u="sng" dirty="0">
              <a:latin typeface="Univers" panose="020B0503020202020204" pitchFamily="34" charset="0"/>
            </a:endParaRPr>
          </a:p>
          <a:p>
            <a:pPr marL="285750" indent="-285750">
              <a:buFont typeface="Wingdings" panose="05000000000000000000" pitchFamily="2" charset="2"/>
              <a:buChar char="v"/>
            </a:pPr>
            <a:r>
              <a:rPr lang="en-US" sz="1600" dirty="0">
                <a:latin typeface="Univers" panose="020B0503020202020204" pitchFamily="34" charset="0"/>
              </a:rPr>
              <a:t>If an employee who has access to these dashboards leaves your agency, please contact the Office of Families and Children so access can be disabled.</a:t>
            </a:r>
          </a:p>
          <a:p>
            <a:pPr marL="285750" indent="-285750">
              <a:buFont typeface="Wingdings" panose="05000000000000000000" pitchFamily="2" charset="2"/>
              <a:buChar char="v"/>
            </a:pPr>
            <a:endParaRPr lang="en-US" sz="1600" dirty="0">
              <a:latin typeface="Univers" panose="020B0503020202020204" pitchFamily="34" charset="0"/>
            </a:endParaRPr>
          </a:p>
          <a:p>
            <a:pPr marL="285750" indent="-285750">
              <a:buFont typeface="Wingdings" panose="05000000000000000000" pitchFamily="2" charset="2"/>
              <a:buChar char="v"/>
            </a:pPr>
            <a:r>
              <a:rPr lang="en-US" sz="1600" dirty="0">
                <a:latin typeface="Univers" panose="020B0503020202020204" pitchFamily="34" charset="0"/>
              </a:rPr>
              <a:t>Please avoid viewing these dashboards on a smart phone or tablet. As these performance measures are currently constituted within Tableau, the view on a tablet or smartphone will not load correctly. </a:t>
            </a:r>
          </a:p>
        </p:txBody>
      </p:sp>
    </p:spTree>
    <p:extLst>
      <p:ext uri="{BB962C8B-B14F-4D97-AF65-F5344CB8AC3E}">
        <p14:creationId xmlns:p14="http://schemas.microsoft.com/office/powerpoint/2010/main" val="965397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2312670"/>
            <a:ext cx="8763000" cy="5410200"/>
          </a:xfrm>
        </p:spPr>
        <p:txBody>
          <a:bodyPr>
            <a:normAutofit/>
          </a:bodyPr>
          <a:lstStyle/>
          <a:p>
            <a:r>
              <a:rPr lang="en-US" sz="2800" dirty="0">
                <a:latin typeface="Univers" panose="020B0503020202020204" pitchFamily="34" charset="0"/>
              </a:rPr>
              <a:t>Chris Beach –</a:t>
            </a:r>
          </a:p>
          <a:p>
            <a:pPr marL="0" indent="0">
              <a:buNone/>
            </a:pPr>
            <a:r>
              <a:rPr lang="en-US" sz="2800" dirty="0">
                <a:latin typeface="Univers" panose="020B0503020202020204" pitchFamily="34" charset="0"/>
              </a:rPr>
              <a:t>    </a:t>
            </a:r>
            <a:r>
              <a:rPr lang="en-US" sz="2800" dirty="0">
                <a:latin typeface="Univers" panose="020B0503020202020204" pitchFamily="34" charset="0"/>
                <a:hlinkClick r:id="rId3"/>
              </a:rPr>
              <a:t>Christopher.Beach@jfs.ohio.gov</a:t>
            </a:r>
            <a:r>
              <a:rPr lang="en-US" sz="2800" dirty="0">
                <a:latin typeface="Univers" panose="020B0503020202020204" pitchFamily="34" charset="0"/>
              </a:rPr>
              <a:t> </a:t>
            </a:r>
          </a:p>
          <a:p>
            <a:pPr marL="0" indent="0">
              <a:buNone/>
            </a:pPr>
            <a:r>
              <a:rPr lang="en-US" sz="2800" dirty="0">
                <a:latin typeface="Univers" panose="020B0503020202020204" pitchFamily="34" charset="0"/>
              </a:rPr>
              <a:t> </a:t>
            </a:r>
          </a:p>
          <a:p>
            <a:r>
              <a:rPr lang="en-US" sz="2800" dirty="0">
                <a:latin typeface="Univers" panose="020B0503020202020204" pitchFamily="34" charset="0"/>
              </a:rPr>
              <a:t>Jennifer Watson – </a:t>
            </a:r>
            <a:r>
              <a:rPr lang="en-US" sz="2800" dirty="0">
                <a:latin typeface="Univers" panose="020B0503020202020204" pitchFamily="34" charset="0"/>
                <a:hlinkClick r:id="rId4"/>
              </a:rPr>
              <a:t>Jennifer.Watson@jfs.ohio.gov</a:t>
            </a:r>
            <a:endParaRPr lang="en-US" sz="2800" dirty="0">
              <a:latin typeface="Univers" panose="020B0503020202020204" pitchFamily="34" charset="0"/>
            </a:endParaRPr>
          </a:p>
          <a:p>
            <a:endParaRPr lang="en-US" sz="2800" dirty="0">
              <a:latin typeface="Univers" panose="020B0503020202020204" pitchFamily="34" charset="0"/>
            </a:endParaRPr>
          </a:p>
          <a:p>
            <a:r>
              <a:rPr lang="en-US" sz="2800" dirty="0">
                <a:latin typeface="Univers" panose="020B0503020202020204" pitchFamily="34" charset="0"/>
              </a:rPr>
              <a:t>Kristine Monroe – </a:t>
            </a:r>
          </a:p>
          <a:p>
            <a:pPr marL="0" indent="0">
              <a:buNone/>
            </a:pPr>
            <a:r>
              <a:rPr lang="en-US" sz="2800" dirty="0">
                <a:latin typeface="Univers" panose="020B0503020202020204" pitchFamily="34" charset="0"/>
              </a:rPr>
              <a:t>   </a:t>
            </a:r>
            <a:r>
              <a:rPr lang="en-US" sz="2800" dirty="0">
                <a:latin typeface="Univers" panose="020B0503020202020204" pitchFamily="34" charset="0"/>
                <a:hlinkClick r:id="rId5"/>
              </a:rPr>
              <a:t>Kristine.Monroe@jfs.ohio.gov</a:t>
            </a:r>
            <a:r>
              <a:rPr lang="en-US" sz="2800" dirty="0">
                <a:latin typeface="Univers" panose="020B0503020202020204" pitchFamily="34" charset="0"/>
              </a:rPr>
              <a:t> </a:t>
            </a:r>
          </a:p>
          <a:p>
            <a:endParaRPr lang="en-US" dirty="0">
              <a:latin typeface="Univers" panose="020B0503020202020204" pitchFamily="34" charset="0"/>
            </a:endParaRPr>
          </a:p>
        </p:txBody>
      </p:sp>
      <p:sp>
        <p:nvSpPr>
          <p:cNvPr id="5" name="Title 4">
            <a:extLst>
              <a:ext uri="{FF2B5EF4-FFF2-40B4-BE49-F238E27FC236}">
                <a16:creationId xmlns:a16="http://schemas.microsoft.com/office/drawing/2014/main" id="{51F17821-A9FD-4B3A-B1F5-61E48363F0D9}"/>
              </a:ext>
            </a:extLst>
          </p:cNvPr>
          <p:cNvSpPr>
            <a:spLocks noGrp="1"/>
          </p:cNvSpPr>
          <p:nvPr>
            <p:ph type="title"/>
          </p:nvPr>
        </p:nvSpPr>
        <p:spPr>
          <a:xfrm>
            <a:off x="190500" y="1500554"/>
            <a:ext cx="2505075" cy="788670"/>
          </a:xfrm>
        </p:spPr>
        <p:txBody>
          <a:bodyPr/>
          <a:lstStyle/>
          <a:p>
            <a:r>
              <a:rPr lang="en-US" dirty="0"/>
              <a:t>Contacts:</a:t>
            </a:r>
          </a:p>
        </p:txBody>
      </p:sp>
    </p:spTree>
    <p:extLst>
      <p:ext uri="{BB962C8B-B14F-4D97-AF65-F5344CB8AC3E}">
        <p14:creationId xmlns:p14="http://schemas.microsoft.com/office/powerpoint/2010/main" val="238345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44E1D4-398F-4A93-92C6-8EA6B254D1EB}"/>
              </a:ext>
            </a:extLst>
          </p:cNvPr>
          <p:cNvSpPr>
            <a:spLocks noGrp="1"/>
          </p:cNvSpPr>
          <p:nvPr>
            <p:ph type="sldNum" sz="quarter" idx="12"/>
          </p:nvPr>
        </p:nvSpPr>
        <p:spPr/>
        <p:txBody>
          <a:bodyPr/>
          <a:lstStyle/>
          <a:p>
            <a:pPr>
              <a:defRPr/>
            </a:pPr>
            <a:fld id="{5E1DA771-C0C0-4464-B9F8-17294A41D140}" type="slidenum">
              <a:rPr lang="en-US" smtClean="0"/>
              <a:pPr>
                <a:defRPr/>
              </a:pPr>
              <a:t>5</a:t>
            </a:fld>
            <a:endParaRPr lang="en-US" dirty="0"/>
          </a:p>
        </p:txBody>
      </p:sp>
      <p:sp>
        <p:nvSpPr>
          <p:cNvPr id="3" name="TextBox 2">
            <a:extLst>
              <a:ext uri="{FF2B5EF4-FFF2-40B4-BE49-F238E27FC236}">
                <a16:creationId xmlns:a16="http://schemas.microsoft.com/office/drawing/2014/main" id="{1EA0254D-5EAF-4227-AF46-2B64A46C5E02}"/>
              </a:ext>
            </a:extLst>
          </p:cNvPr>
          <p:cNvSpPr txBox="1"/>
          <p:nvPr/>
        </p:nvSpPr>
        <p:spPr>
          <a:xfrm>
            <a:off x="1219200" y="3127082"/>
            <a:ext cx="6705600" cy="969496"/>
          </a:xfrm>
          <a:prstGeom prst="rect">
            <a:avLst/>
          </a:prstGeom>
          <a:noFill/>
        </p:spPr>
        <p:txBody>
          <a:bodyPr wrap="square" rtlCol="0">
            <a:spAutoFit/>
          </a:bodyPr>
          <a:lstStyle/>
          <a:p>
            <a:pPr algn="ctr"/>
            <a:r>
              <a:rPr lang="en-US" b="1" dirty="0">
                <a:latin typeface="Univers" panose="020B0503020202020204" pitchFamily="34" charset="0"/>
              </a:rPr>
              <a:t>Practice Measures: </a:t>
            </a:r>
          </a:p>
          <a:p>
            <a:pPr algn="ctr"/>
            <a:endParaRPr lang="en-US" sz="1000" b="1" dirty="0">
              <a:latin typeface="Univers" panose="020B0503020202020204" pitchFamily="34" charset="0"/>
            </a:endParaRPr>
          </a:p>
          <a:p>
            <a:r>
              <a:rPr lang="en-US" sz="1400" b="1" i="1" u="sng" dirty="0">
                <a:solidFill>
                  <a:srgbClr val="0070C0"/>
                </a:solidFill>
                <a:latin typeface="Univers" panose="020B0503020202020204" pitchFamily="34" charset="0"/>
              </a:rPr>
              <a:t>Mid-term Goal</a:t>
            </a:r>
            <a:r>
              <a:rPr lang="en-US" sz="1400" b="1" i="1" dirty="0">
                <a:solidFill>
                  <a:srgbClr val="0070C0"/>
                </a:solidFill>
                <a:latin typeface="Univers" panose="020B0503020202020204" pitchFamily="34" charset="0"/>
              </a:rPr>
              <a:t>:</a:t>
            </a:r>
            <a:r>
              <a:rPr lang="en-US" sz="1400" i="1" dirty="0">
                <a:latin typeface="Univers" panose="020B0503020202020204" pitchFamily="34" charset="0"/>
              </a:rPr>
              <a:t> </a:t>
            </a:r>
            <a:r>
              <a:rPr lang="en-US" sz="1400" dirty="0">
                <a:latin typeface="Univers" panose="020B0503020202020204" pitchFamily="34" charset="0"/>
              </a:rPr>
              <a:t>Striving for overall improved foundational children services practices that are key to family engagement and child outcomes. </a:t>
            </a:r>
          </a:p>
        </p:txBody>
      </p:sp>
      <p:sp>
        <p:nvSpPr>
          <p:cNvPr id="4" name="TextBox 3">
            <a:extLst>
              <a:ext uri="{FF2B5EF4-FFF2-40B4-BE49-F238E27FC236}">
                <a16:creationId xmlns:a16="http://schemas.microsoft.com/office/drawing/2014/main" id="{3A533DDD-CB11-4B63-8E6A-82A40E0BF576}"/>
              </a:ext>
            </a:extLst>
          </p:cNvPr>
          <p:cNvSpPr txBox="1"/>
          <p:nvPr/>
        </p:nvSpPr>
        <p:spPr>
          <a:xfrm>
            <a:off x="1219200" y="4512706"/>
            <a:ext cx="6705600" cy="1169551"/>
          </a:xfrm>
          <a:prstGeom prst="rect">
            <a:avLst/>
          </a:prstGeom>
          <a:noFill/>
        </p:spPr>
        <p:txBody>
          <a:bodyPr wrap="square" rtlCol="0">
            <a:spAutoFit/>
          </a:bodyPr>
          <a:lstStyle/>
          <a:p>
            <a:pPr algn="ctr"/>
            <a:r>
              <a:rPr lang="en-US" b="1" dirty="0">
                <a:latin typeface="Univers" panose="020B0503020202020204" pitchFamily="34" charset="0"/>
              </a:rPr>
              <a:t>Outcome Measures:</a:t>
            </a:r>
          </a:p>
          <a:p>
            <a:pPr algn="ctr"/>
            <a:endParaRPr lang="en-US" sz="1000" b="1" dirty="0">
              <a:latin typeface="Univers" panose="020B0503020202020204" pitchFamily="34" charset="0"/>
            </a:endParaRPr>
          </a:p>
          <a:p>
            <a:r>
              <a:rPr lang="en-US" sz="1400" b="1" i="1" u="sng" dirty="0">
                <a:solidFill>
                  <a:srgbClr val="0070C0"/>
                </a:solidFill>
                <a:latin typeface="Univers" panose="020B0503020202020204" pitchFamily="34" charset="0"/>
              </a:rPr>
              <a:t>Long-term Goal</a:t>
            </a:r>
            <a:r>
              <a:rPr lang="en-US" sz="1400" b="1" dirty="0">
                <a:solidFill>
                  <a:srgbClr val="0070C0"/>
                </a:solidFill>
                <a:latin typeface="Univers" panose="020B0503020202020204" pitchFamily="34" charset="0"/>
              </a:rPr>
              <a:t>: </a:t>
            </a:r>
            <a:r>
              <a:rPr lang="en-US" sz="1400" dirty="0">
                <a:latin typeface="Univers" panose="020B0503020202020204" pitchFamily="34" charset="0"/>
              </a:rPr>
              <a:t>Striving for overall improved child safety, well-being and permanency outcomes that can be achieved as we transform our system and implement the Family First Prevention Services Act. </a:t>
            </a:r>
          </a:p>
        </p:txBody>
      </p:sp>
      <p:sp>
        <p:nvSpPr>
          <p:cNvPr id="5" name="TextBox 4">
            <a:extLst>
              <a:ext uri="{FF2B5EF4-FFF2-40B4-BE49-F238E27FC236}">
                <a16:creationId xmlns:a16="http://schemas.microsoft.com/office/drawing/2014/main" id="{C5F29B7A-2D79-48B9-822C-B512D2A02146}"/>
              </a:ext>
            </a:extLst>
          </p:cNvPr>
          <p:cNvSpPr txBox="1"/>
          <p:nvPr/>
        </p:nvSpPr>
        <p:spPr>
          <a:xfrm>
            <a:off x="1219200" y="1756847"/>
            <a:ext cx="6705600" cy="954107"/>
          </a:xfrm>
          <a:prstGeom prst="rect">
            <a:avLst/>
          </a:prstGeom>
          <a:noFill/>
        </p:spPr>
        <p:txBody>
          <a:bodyPr wrap="square" rtlCol="0">
            <a:spAutoFit/>
          </a:bodyPr>
          <a:lstStyle/>
          <a:p>
            <a:pPr algn="ctr"/>
            <a:r>
              <a:rPr lang="en-US" b="1" dirty="0">
                <a:latin typeface="Univers" panose="020B0503020202020204" pitchFamily="34" charset="0"/>
              </a:rPr>
              <a:t>System Measures:</a:t>
            </a:r>
          </a:p>
          <a:p>
            <a:pPr algn="ctr"/>
            <a:endParaRPr lang="en-US" sz="1000" b="1" dirty="0">
              <a:latin typeface="Univers" panose="020B0503020202020204" pitchFamily="34" charset="0"/>
            </a:endParaRPr>
          </a:p>
          <a:p>
            <a:r>
              <a:rPr lang="en-US" sz="1400" b="1" i="1" u="sng" dirty="0">
                <a:solidFill>
                  <a:srgbClr val="0070C0"/>
                </a:solidFill>
                <a:latin typeface="Univers" panose="020B0503020202020204" pitchFamily="34" charset="0"/>
              </a:rPr>
              <a:t>Near-term Goal</a:t>
            </a:r>
            <a:r>
              <a:rPr lang="en-US" sz="1400" b="1" i="1" dirty="0">
                <a:solidFill>
                  <a:srgbClr val="0070C0"/>
                </a:solidFill>
                <a:latin typeface="Univers" panose="020B0503020202020204" pitchFamily="34" charset="0"/>
              </a:rPr>
              <a:t>:</a:t>
            </a:r>
            <a:r>
              <a:rPr lang="en-US" sz="1400" i="1" dirty="0">
                <a:latin typeface="Univers" panose="020B0503020202020204" pitchFamily="34" charset="0"/>
              </a:rPr>
              <a:t> </a:t>
            </a:r>
            <a:r>
              <a:rPr lang="en-US" sz="1400" dirty="0">
                <a:latin typeface="Univers" panose="020B0503020202020204" pitchFamily="34" charset="0"/>
              </a:rPr>
              <a:t>Addressing system-wide workforce, caseload and capacity trends.</a:t>
            </a:r>
          </a:p>
        </p:txBody>
      </p:sp>
    </p:spTree>
    <p:extLst>
      <p:ext uri="{BB962C8B-B14F-4D97-AF65-F5344CB8AC3E}">
        <p14:creationId xmlns:p14="http://schemas.microsoft.com/office/powerpoint/2010/main" val="168883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28710F-BCE2-4927-B497-596BA3B8758B}"/>
              </a:ext>
            </a:extLst>
          </p:cNvPr>
          <p:cNvSpPr>
            <a:spLocks noGrp="1"/>
          </p:cNvSpPr>
          <p:nvPr>
            <p:ph type="sldNum" sz="quarter" idx="12"/>
          </p:nvPr>
        </p:nvSpPr>
        <p:spPr/>
        <p:txBody>
          <a:bodyPr/>
          <a:lstStyle/>
          <a:p>
            <a:pPr>
              <a:defRPr/>
            </a:pPr>
            <a:fld id="{5E1DA771-C0C0-4464-B9F8-17294A41D140}" type="slidenum">
              <a:rPr lang="en-US" smtClean="0"/>
              <a:pPr>
                <a:defRPr/>
              </a:pPr>
              <a:t>6</a:t>
            </a:fld>
            <a:endParaRPr lang="en-US" dirty="0"/>
          </a:p>
        </p:txBody>
      </p:sp>
      <p:sp>
        <p:nvSpPr>
          <p:cNvPr id="3" name="TextBox 2">
            <a:extLst>
              <a:ext uri="{FF2B5EF4-FFF2-40B4-BE49-F238E27FC236}">
                <a16:creationId xmlns:a16="http://schemas.microsoft.com/office/drawing/2014/main" id="{9BF6BB63-F318-4187-8C7E-51D2DD88F05D}"/>
              </a:ext>
            </a:extLst>
          </p:cNvPr>
          <p:cNvSpPr txBox="1"/>
          <p:nvPr/>
        </p:nvSpPr>
        <p:spPr>
          <a:xfrm>
            <a:off x="3981450" y="1447800"/>
            <a:ext cx="1181100" cy="523220"/>
          </a:xfrm>
          <a:prstGeom prst="rect">
            <a:avLst/>
          </a:prstGeom>
          <a:noFill/>
        </p:spPr>
        <p:txBody>
          <a:bodyPr wrap="square" rtlCol="0">
            <a:spAutoFit/>
          </a:bodyPr>
          <a:lstStyle/>
          <a:p>
            <a:pPr algn="ctr"/>
            <a:r>
              <a:rPr lang="en-US" sz="2800" b="1" dirty="0">
                <a:latin typeface="Univers" panose="020B0503020202020204" pitchFamily="34" charset="0"/>
              </a:rPr>
              <a:t>Data</a:t>
            </a:r>
          </a:p>
        </p:txBody>
      </p:sp>
      <p:sp>
        <p:nvSpPr>
          <p:cNvPr id="4" name="TextBox 3">
            <a:extLst>
              <a:ext uri="{FF2B5EF4-FFF2-40B4-BE49-F238E27FC236}">
                <a16:creationId xmlns:a16="http://schemas.microsoft.com/office/drawing/2014/main" id="{47A446DE-E68E-40D2-AFDC-3681340A89E1}"/>
              </a:ext>
            </a:extLst>
          </p:cNvPr>
          <p:cNvSpPr txBox="1"/>
          <p:nvPr/>
        </p:nvSpPr>
        <p:spPr>
          <a:xfrm>
            <a:off x="685800" y="1881757"/>
            <a:ext cx="7810500" cy="5355312"/>
          </a:xfrm>
          <a:prstGeom prst="rect">
            <a:avLst/>
          </a:prstGeom>
          <a:noFill/>
        </p:spPr>
        <p:txBody>
          <a:bodyPr wrap="square" rtlCol="0">
            <a:spAutoFit/>
          </a:bodyPr>
          <a:lstStyle/>
          <a:p>
            <a:pPr algn="ctr"/>
            <a:r>
              <a:rPr lang="en-US" dirty="0">
                <a:latin typeface="Univers" panose="020B0503020202020204" pitchFamily="34" charset="0"/>
              </a:rPr>
              <a:t>The Data for the Performance Measure Dashboards comes from two different sources.</a:t>
            </a:r>
          </a:p>
          <a:p>
            <a:endParaRPr lang="en-US" dirty="0">
              <a:latin typeface="Univers" panose="020B0503020202020204" pitchFamily="34" charset="0"/>
            </a:endParaRPr>
          </a:p>
          <a:p>
            <a:pPr marL="342900" indent="-342900">
              <a:buAutoNum type="arabicPeriod"/>
            </a:pPr>
            <a:r>
              <a:rPr lang="en-US" dirty="0">
                <a:latin typeface="Univers" panose="020B0503020202020204" pitchFamily="34" charset="0"/>
              </a:rPr>
              <a:t>SACWIS DataMart</a:t>
            </a:r>
          </a:p>
          <a:p>
            <a:pPr marL="628650" lvl="1" indent="-171450">
              <a:buFont typeface="Arial" panose="020B0604020202020204" pitchFamily="34" charset="0"/>
              <a:buChar char="•"/>
            </a:pPr>
            <a:r>
              <a:rPr lang="en-US" sz="1200" dirty="0">
                <a:latin typeface="Univers" panose="020B0503020202020204" pitchFamily="34" charset="0"/>
              </a:rPr>
              <a:t>Intake Assessment/Screening Overview (</a:t>
            </a:r>
            <a:r>
              <a:rPr lang="en-US" sz="1200" b="1" dirty="0">
                <a:solidFill>
                  <a:srgbClr val="00B0F0"/>
                </a:solidFill>
                <a:latin typeface="Univers" panose="020B0503020202020204" pitchFamily="34" charset="0"/>
              </a:rPr>
              <a:t>System</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Pending Overdue Child Abuse and/or Neglect (CA/N) Intakes (</a:t>
            </a:r>
            <a:r>
              <a:rPr lang="en-US" sz="1200" b="1" dirty="0">
                <a:solidFill>
                  <a:srgbClr val="7030A0"/>
                </a:solidFill>
                <a:latin typeface="Univers" panose="020B0503020202020204" pitchFamily="34" charset="0"/>
              </a:rPr>
              <a:t>Practice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Timeliness of Child Abuse and/or Neglect (CA/N) Investigations (</a:t>
            </a:r>
            <a:r>
              <a:rPr lang="en-US" sz="1200" b="1" dirty="0">
                <a:solidFill>
                  <a:srgbClr val="7030A0"/>
                </a:solidFill>
                <a:latin typeface="Univers" panose="020B0503020202020204" pitchFamily="34" charset="0"/>
              </a:rPr>
              <a:t>Practice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Children in Care by Placement Type (</a:t>
            </a:r>
            <a:r>
              <a:rPr lang="en-US" sz="1200" b="1" dirty="0">
                <a:solidFill>
                  <a:srgbClr val="00B050"/>
                </a:solidFill>
                <a:latin typeface="Univers" panose="020B0503020202020204" pitchFamily="34" charset="0"/>
              </a:rPr>
              <a:t>Outcome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Recurrence of Maltreatment (</a:t>
            </a:r>
            <a:r>
              <a:rPr lang="en-US" sz="1200" b="1" dirty="0">
                <a:solidFill>
                  <a:srgbClr val="00B050"/>
                </a:solidFill>
                <a:latin typeface="Univers" panose="020B0503020202020204" pitchFamily="34" charset="0"/>
              </a:rPr>
              <a:t>Outcome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Child Abuse/Neglect Report Recurrence (</a:t>
            </a:r>
            <a:r>
              <a:rPr lang="en-US" sz="1200" b="1" dirty="0">
                <a:solidFill>
                  <a:srgbClr val="00B050"/>
                </a:solidFill>
                <a:latin typeface="Univers" panose="020B0503020202020204" pitchFamily="34" charset="0"/>
              </a:rPr>
              <a:t>Outcome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Re-Entry Into Care (</a:t>
            </a:r>
            <a:r>
              <a:rPr lang="en-US" sz="1200" b="1" dirty="0">
                <a:solidFill>
                  <a:srgbClr val="00B050"/>
                </a:solidFill>
                <a:latin typeface="Univers" panose="020B0503020202020204" pitchFamily="34" charset="0"/>
              </a:rPr>
              <a:t>Outcome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Children Aging Out of Care (</a:t>
            </a:r>
            <a:r>
              <a:rPr lang="en-US" sz="1200" b="1" dirty="0">
                <a:solidFill>
                  <a:srgbClr val="00B050"/>
                </a:solidFill>
                <a:latin typeface="Univers" panose="020B0503020202020204" pitchFamily="34" charset="0"/>
              </a:rPr>
              <a:t>Outcome</a:t>
            </a:r>
            <a:r>
              <a:rPr lang="en-US" sz="1200" dirty="0">
                <a:latin typeface="Univers" panose="020B0503020202020204" pitchFamily="34" charset="0"/>
              </a:rPr>
              <a:t>)</a:t>
            </a:r>
          </a:p>
          <a:p>
            <a:pPr lvl="1"/>
            <a:endParaRPr lang="en-US" sz="1200" dirty="0">
              <a:latin typeface="Univers" panose="020B0503020202020204" pitchFamily="34" charset="0"/>
            </a:endParaRPr>
          </a:p>
          <a:p>
            <a:pPr marL="342900" indent="-342900">
              <a:buAutoNum type="arabicPeriod"/>
            </a:pPr>
            <a:r>
              <a:rPr lang="en-US" dirty="0">
                <a:latin typeface="Univers" panose="020B0503020202020204" pitchFamily="34" charset="0"/>
              </a:rPr>
              <a:t>Oracle Database</a:t>
            </a:r>
          </a:p>
          <a:p>
            <a:pPr marL="628650" lvl="1" indent="-171450">
              <a:buFont typeface="Arial" panose="020B0604020202020204" pitchFamily="34" charset="0"/>
              <a:buChar char="•"/>
            </a:pPr>
            <a:r>
              <a:rPr lang="en-US" sz="1200" dirty="0">
                <a:latin typeface="Univers" panose="020B0503020202020204" pitchFamily="34" charset="0"/>
              </a:rPr>
              <a:t>Caseworker Caseload Estimates (</a:t>
            </a:r>
            <a:r>
              <a:rPr lang="en-US" sz="1200" b="1" dirty="0">
                <a:solidFill>
                  <a:srgbClr val="00B0F0"/>
                </a:solidFill>
                <a:latin typeface="Univers" panose="020B0503020202020204" pitchFamily="34" charset="0"/>
              </a:rPr>
              <a:t>System</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Caseworker Counts (</a:t>
            </a:r>
            <a:r>
              <a:rPr lang="en-US" sz="1200" b="1" dirty="0">
                <a:solidFill>
                  <a:srgbClr val="00B0F0"/>
                </a:solidFill>
                <a:latin typeface="Univers" panose="020B0503020202020204" pitchFamily="34" charset="0"/>
              </a:rPr>
              <a:t>System</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Transfers to Ongoing by Risk Level (</a:t>
            </a:r>
            <a:r>
              <a:rPr lang="en-US" sz="1200" b="1" dirty="0">
                <a:solidFill>
                  <a:srgbClr val="00B0F0"/>
                </a:solidFill>
                <a:latin typeface="Univers" panose="020B0503020202020204" pitchFamily="34" charset="0"/>
              </a:rPr>
              <a:t>System</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Safety Assessment Completion (</a:t>
            </a:r>
            <a:r>
              <a:rPr lang="en-US" sz="1200" b="1" dirty="0">
                <a:solidFill>
                  <a:srgbClr val="7030A0"/>
                </a:solidFill>
                <a:latin typeface="Univers" panose="020B0503020202020204" pitchFamily="34" charset="0"/>
              </a:rPr>
              <a:t>Practice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Family Assessment Completion (</a:t>
            </a:r>
            <a:r>
              <a:rPr lang="en-US" sz="1200" b="1" dirty="0">
                <a:solidFill>
                  <a:srgbClr val="7030A0"/>
                </a:solidFill>
                <a:latin typeface="Univers" panose="020B0503020202020204" pitchFamily="34" charset="0"/>
              </a:rPr>
              <a:t>Practice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Initial Case Plan Completion (</a:t>
            </a:r>
            <a:r>
              <a:rPr lang="en-US" sz="1200" b="1" dirty="0">
                <a:solidFill>
                  <a:srgbClr val="7030A0"/>
                </a:solidFill>
                <a:latin typeface="Univers" panose="020B0503020202020204" pitchFamily="34" charset="0"/>
              </a:rPr>
              <a:t>Practice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Caseworker Visits with Children (</a:t>
            </a:r>
            <a:r>
              <a:rPr lang="en-US" sz="1200" b="1" dirty="0">
                <a:solidFill>
                  <a:srgbClr val="7030A0"/>
                </a:solidFill>
                <a:latin typeface="Univers" panose="020B0503020202020204" pitchFamily="34" charset="0"/>
              </a:rPr>
              <a:t>Practice</a:t>
            </a:r>
            <a:r>
              <a:rPr lang="en-US" sz="1200" dirty="0">
                <a:latin typeface="Univers" panose="020B0503020202020204" pitchFamily="34" charset="0"/>
              </a:rPr>
              <a:t>)</a:t>
            </a:r>
          </a:p>
          <a:p>
            <a:pPr marL="628650" lvl="1" indent="-171450">
              <a:buFont typeface="Arial" panose="020B0604020202020204" pitchFamily="34" charset="0"/>
              <a:buChar char="•"/>
            </a:pPr>
            <a:r>
              <a:rPr lang="en-US" sz="1200" dirty="0">
                <a:latin typeface="Univers" panose="020B0503020202020204" pitchFamily="34" charset="0"/>
              </a:rPr>
              <a:t>Caseworker Visits with Adults (</a:t>
            </a:r>
            <a:r>
              <a:rPr lang="en-US" sz="1200" b="1" dirty="0">
                <a:solidFill>
                  <a:srgbClr val="7030A0"/>
                </a:solidFill>
                <a:latin typeface="Univers" panose="020B0503020202020204" pitchFamily="34" charset="0"/>
              </a:rPr>
              <a:t>Practice</a:t>
            </a:r>
            <a:r>
              <a:rPr lang="en-US" sz="1200" dirty="0">
                <a:latin typeface="Univers" panose="020B0503020202020204" pitchFamily="34" charset="0"/>
              </a:rPr>
              <a:t>)</a:t>
            </a:r>
          </a:p>
          <a:p>
            <a:pPr marL="628650" lvl="1" indent="-171450">
              <a:buFont typeface="Arial" panose="020B0604020202020204" pitchFamily="34" charset="0"/>
              <a:buChar char="•"/>
            </a:pPr>
            <a:endParaRPr lang="en-US" sz="1200" dirty="0">
              <a:latin typeface="Univers" panose="020B0503020202020204" pitchFamily="34" charset="0"/>
            </a:endParaRPr>
          </a:p>
          <a:p>
            <a:pPr marL="7429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5379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9FFF6-39B5-47D7-9DAC-B8B9FFD329E4}"/>
              </a:ext>
            </a:extLst>
          </p:cNvPr>
          <p:cNvSpPr>
            <a:spLocks noGrp="1"/>
          </p:cNvSpPr>
          <p:nvPr>
            <p:ph type="sldNum" sz="quarter" idx="12"/>
          </p:nvPr>
        </p:nvSpPr>
        <p:spPr/>
        <p:txBody>
          <a:bodyPr/>
          <a:lstStyle/>
          <a:p>
            <a:pPr>
              <a:defRPr/>
            </a:pPr>
            <a:fld id="{5E1DA771-C0C0-4464-B9F8-17294A41D140}" type="slidenum">
              <a:rPr lang="en-US" smtClean="0"/>
              <a:pPr>
                <a:defRPr/>
              </a:pPr>
              <a:t>7</a:t>
            </a:fld>
            <a:endParaRPr lang="en-US" dirty="0"/>
          </a:p>
        </p:txBody>
      </p:sp>
      <p:sp>
        <p:nvSpPr>
          <p:cNvPr id="3" name="TextBox 2">
            <a:extLst>
              <a:ext uri="{FF2B5EF4-FFF2-40B4-BE49-F238E27FC236}">
                <a16:creationId xmlns:a16="http://schemas.microsoft.com/office/drawing/2014/main" id="{452E495B-7C53-4E34-A39F-76315A95FAB8}"/>
              </a:ext>
            </a:extLst>
          </p:cNvPr>
          <p:cNvSpPr txBox="1"/>
          <p:nvPr/>
        </p:nvSpPr>
        <p:spPr>
          <a:xfrm>
            <a:off x="3505200" y="1447800"/>
            <a:ext cx="2133600" cy="369332"/>
          </a:xfrm>
          <a:prstGeom prst="rect">
            <a:avLst/>
          </a:prstGeom>
          <a:noFill/>
        </p:spPr>
        <p:txBody>
          <a:bodyPr wrap="square" rtlCol="0">
            <a:spAutoFit/>
          </a:bodyPr>
          <a:lstStyle/>
          <a:p>
            <a:pPr algn="ctr"/>
            <a:r>
              <a:rPr lang="en-US" b="1" dirty="0">
                <a:latin typeface="Univers" panose="020B0503020202020204" pitchFamily="34" charset="0"/>
              </a:rPr>
              <a:t>Data Continued</a:t>
            </a:r>
          </a:p>
        </p:txBody>
      </p:sp>
      <p:sp>
        <p:nvSpPr>
          <p:cNvPr id="4" name="TextBox 3">
            <a:extLst>
              <a:ext uri="{FF2B5EF4-FFF2-40B4-BE49-F238E27FC236}">
                <a16:creationId xmlns:a16="http://schemas.microsoft.com/office/drawing/2014/main" id="{560F2AD0-DE97-4B31-824F-1F5299A530F5}"/>
              </a:ext>
            </a:extLst>
          </p:cNvPr>
          <p:cNvSpPr txBox="1"/>
          <p:nvPr/>
        </p:nvSpPr>
        <p:spPr>
          <a:xfrm>
            <a:off x="762000" y="1817132"/>
            <a:ext cx="7620000" cy="4708981"/>
          </a:xfrm>
          <a:prstGeom prst="rect">
            <a:avLst/>
          </a:prstGeom>
          <a:noFill/>
        </p:spPr>
        <p:txBody>
          <a:bodyPr wrap="square" rtlCol="0">
            <a:spAutoFit/>
          </a:bodyPr>
          <a:lstStyle/>
          <a:p>
            <a:pPr marL="285750" indent="-285750">
              <a:buFont typeface="Wingdings" panose="05000000000000000000" pitchFamily="2" charset="2"/>
              <a:buChar char="v"/>
            </a:pPr>
            <a:r>
              <a:rPr lang="en-US" sz="1500" dirty="0">
                <a:latin typeface="Univers" panose="020B0503020202020204" pitchFamily="34" charset="0"/>
              </a:rPr>
              <a:t>Data will be refreshed automatically every 24 hours.</a:t>
            </a:r>
          </a:p>
          <a:p>
            <a:pPr marL="285750" indent="-285750">
              <a:buFont typeface="Wingdings" panose="05000000000000000000" pitchFamily="2" charset="2"/>
              <a:buChar char="v"/>
            </a:pPr>
            <a:endParaRPr lang="en-US" sz="1500" dirty="0">
              <a:latin typeface="Univers" panose="020B0503020202020204" pitchFamily="34" charset="0"/>
            </a:endParaRPr>
          </a:p>
          <a:p>
            <a:pPr marL="285750" indent="-285750">
              <a:buFont typeface="Wingdings" panose="05000000000000000000" pitchFamily="2" charset="2"/>
              <a:buChar char="v"/>
            </a:pPr>
            <a:r>
              <a:rPr lang="en-US" sz="1500" dirty="0">
                <a:latin typeface="Univers" panose="020B0503020202020204" pitchFamily="34" charset="0"/>
              </a:rPr>
              <a:t>Dashboard views will default to the last FULL quarter of data. The next quarter of data will be available as a partial quarter. Data for the partial quarter may seem incorrect based on how and when the data is entered into SACWIS.</a:t>
            </a:r>
          </a:p>
          <a:p>
            <a:pPr marL="285750" indent="-285750">
              <a:buFont typeface="Wingdings" panose="05000000000000000000" pitchFamily="2" charset="2"/>
              <a:buChar char="v"/>
            </a:pPr>
            <a:endParaRPr lang="en-US" sz="1500" dirty="0">
              <a:latin typeface="Univers" panose="020B0503020202020204" pitchFamily="34" charset="0"/>
            </a:endParaRPr>
          </a:p>
          <a:p>
            <a:pPr marL="285750" indent="-285750">
              <a:buFont typeface="Wingdings" panose="05000000000000000000" pitchFamily="2" charset="2"/>
              <a:buChar char="v"/>
            </a:pPr>
            <a:r>
              <a:rPr lang="en-US" sz="1500" dirty="0">
                <a:latin typeface="Univers" panose="020B0503020202020204" pitchFamily="34" charset="0"/>
              </a:rPr>
              <a:t>There is no Personally Identifying Information (PII) included in the data tables, thus no PII can be transmitted from the database to the Tableau Server.</a:t>
            </a:r>
          </a:p>
          <a:p>
            <a:pPr marL="285750" indent="-285750">
              <a:buFont typeface="Wingdings" panose="05000000000000000000" pitchFamily="2" charset="2"/>
              <a:buChar char="v"/>
            </a:pPr>
            <a:endParaRPr lang="en-US" sz="1500" dirty="0">
              <a:latin typeface="Univers" panose="020B0503020202020204" pitchFamily="34" charset="0"/>
            </a:endParaRPr>
          </a:p>
          <a:p>
            <a:pPr marL="285750" indent="-285750">
              <a:buFont typeface="Wingdings" panose="05000000000000000000" pitchFamily="2" charset="2"/>
              <a:buChar char="v"/>
            </a:pPr>
            <a:r>
              <a:rPr lang="en-US" sz="1500" dirty="0">
                <a:latin typeface="Univers" panose="020B0503020202020204" pitchFamily="34" charset="0"/>
              </a:rPr>
              <a:t>The data included in the dashboards has been aggregated by agency and periodicity.</a:t>
            </a:r>
          </a:p>
          <a:p>
            <a:pPr marL="285750" indent="-285750">
              <a:buFont typeface="Wingdings" panose="05000000000000000000" pitchFamily="2" charset="2"/>
              <a:buChar char="v"/>
            </a:pPr>
            <a:endParaRPr lang="en-US" sz="1500" dirty="0">
              <a:latin typeface="Univers" panose="020B0503020202020204" pitchFamily="34" charset="0"/>
            </a:endParaRPr>
          </a:p>
          <a:p>
            <a:pPr marL="285750" indent="-285750">
              <a:buFont typeface="Wingdings" panose="05000000000000000000" pitchFamily="2" charset="2"/>
              <a:buChar char="v"/>
            </a:pPr>
            <a:r>
              <a:rPr lang="en-US" sz="1500" dirty="0">
                <a:latin typeface="Univers" panose="020B0503020202020204" pitchFamily="34" charset="0"/>
              </a:rPr>
              <a:t>A SOUID is required to access the Performance Measure dashboards. In addition, the SOUID will need to be approved by ODJFS Business Intelligence/Office of Family and Children staff prior to access being granted. </a:t>
            </a:r>
          </a:p>
          <a:p>
            <a:pPr marL="285750" indent="-285750">
              <a:buFont typeface="Wingdings" panose="05000000000000000000" pitchFamily="2" charset="2"/>
              <a:buChar char="v"/>
            </a:pPr>
            <a:endParaRPr lang="en-US" sz="1500" dirty="0">
              <a:latin typeface="Univers" panose="020B0503020202020204" pitchFamily="34" charset="0"/>
            </a:endParaRPr>
          </a:p>
          <a:p>
            <a:pPr marL="285750" indent="-285750">
              <a:buFont typeface="Wingdings" panose="05000000000000000000" pitchFamily="2" charset="2"/>
              <a:buChar char="v"/>
            </a:pPr>
            <a:r>
              <a:rPr lang="en-US" sz="1500" dirty="0">
                <a:latin typeface="Univers" panose="020B0503020202020204" pitchFamily="34" charset="0"/>
              </a:rPr>
              <a:t>All dashboard users have been granted secure access to the dashboards.  The Office of Families and Children will be provisioning access to the dashboards using the contacts in your agency’s distribution list for the Comprehensive Visitation Report. </a:t>
            </a:r>
          </a:p>
        </p:txBody>
      </p:sp>
    </p:spTree>
    <p:extLst>
      <p:ext uri="{BB962C8B-B14F-4D97-AF65-F5344CB8AC3E}">
        <p14:creationId xmlns:p14="http://schemas.microsoft.com/office/powerpoint/2010/main" val="369326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230033-46BE-4FA5-9719-BF0C3682DE3A}"/>
              </a:ext>
            </a:extLst>
          </p:cNvPr>
          <p:cNvSpPr>
            <a:spLocks noGrp="1"/>
          </p:cNvSpPr>
          <p:nvPr>
            <p:ph type="sldNum" sz="quarter" idx="12"/>
          </p:nvPr>
        </p:nvSpPr>
        <p:spPr/>
        <p:txBody>
          <a:bodyPr/>
          <a:lstStyle/>
          <a:p>
            <a:pPr>
              <a:defRPr/>
            </a:pPr>
            <a:fld id="{5E1DA771-C0C0-4464-B9F8-17294A41D140}" type="slidenum">
              <a:rPr lang="en-US" smtClean="0"/>
              <a:pPr>
                <a:defRPr/>
              </a:pPr>
              <a:t>8</a:t>
            </a:fld>
            <a:endParaRPr lang="en-US" dirty="0"/>
          </a:p>
        </p:txBody>
      </p:sp>
      <p:pic>
        <p:nvPicPr>
          <p:cNvPr id="3" name="Picture 2">
            <a:extLst>
              <a:ext uri="{FF2B5EF4-FFF2-40B4-BE49-F238E27FC236}">
                <a16:creationId xmlns:a16="http://schemas.microsoft.com/office/drawing/2014/main" id="{670508C8-5363-4C68-8F5A-BE436AD4DDA5}"/>
              </a:ext>
            </a:extLst>
          </p:cNvPr>
          <p:cNvPicPr>
            <a:picLocks noChangeAspect="1"/>
          </p:cNvPicPr>
          <p:nvPr/>
        </p:nvPicPr>
        <p:blipFill>
          <a:blip r:embed="rId2"/>
          <a:stretch>
            <a:fillRect/>
          </a:stretch>
        </p:blipFill>
        <p:spPr>
          <a:xfrm>
            <a:off x="1435456" y="2514600"/>
            <a:ext cx="6273088" cy="3250860"/>
          </a:xfrm>
          <a:prstGeom prst="rect">
            <a:avLst/>
          </a:prstGeom>
        </p:spPr>
      </p:pic>
      <p:sp>
        <p:nvSpPr>
          <p:cNvPr id="4" name="TextBox 3">
            <a:extLst>
              <a:ext uri="{FF2B5EF4-FFF2-40B4-BE49-F238E27FC236}">
                <a16:creationId xmlns:a16="http://schemas.microsoft.com/office/drawing/2014/main" id="{BAA8C34D-7FF8-49D0-80E2-D0BADFE9453F}"/>
              </a:ext>
            </a:extLst>
          </p:cNvPr>
          <p:cNvSpPr txBox="1"/>
          <p:nvPr/>
        </p:nvSpPr>
        <p:spPr>
          <a:xfrm>
            <a:off x="1479728" y="1838491"/>
            <a:ext cx="6184544" cy="830997"/>
          </a:xfrm>
          <a:prstGeom prst="rect">
            <a:avLst/>
          </a:prstGeom>
          <a:noFill/>
        </p:spPr>
        <p:txBody>
          <a:bodyPr wrap="square" rtlCol="0">
            <a:spAutoFit/>
          </a:bodyPr>
          <a:lstStyle/>
          <a:p>
            <a:pPr algn="ctr"/>
            <a:r>
              <a:rPr lang="en-US" sz="2400" b="1" dirty="0">
                <a:latin typeface="Univers" panose="020B0503020202020204" pitchFamily="34" charset="0"/>
              </a:rPr>
              <a:t>Enter your 8 digit SOUID number in this field </a:t>
            </a:r>
          </a:p>
        </p:txBody>
      </p:sp>
    </p:spTree>
    <p:extLst>
      <p:ext uri="{BB962C8B-B14F-4D97-AF65-F5344CB8AC3E}">
        <p14:creationId xmlns:p14="http://schemas.microsoft.com/office/powerpoint/2010/main" val="163107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C81900-C235-45A5-B8D3-23C39ABB7E3D}"/>
              </a:ext>
            </a:extLst>
          </p:cNvPr>
          <p:cNvSpPr>
            <a:spLocks noGrp="1"/>
          </p:cNvSpPr>
          <p:nvPr>
            <p:ph type="sldNum" sz="quarter" idx="12"/>
          </p:nvPr>
        </p:nvSpPr>
        <p:spPr/>
        <p:txBody>
          <a:bodyPr/>
          <a:lstStyle/>
          <a:p>
            <a:pPr>
              <a:defRPr/>
            </a:pPr>
            <a:fld id="{5E1DA771-C0C0-4464-B9F8-17294A41D140}" type="slidenum">
              <a:rPr lang="en-US" smtClean="0"/>
              <a:pPr>
                <a:defRPr/>
              </a:pPr>
              <a:t>9</a:t>
            </a:fld>
            <a:endParaRPr lang="en-US" dirty="0"/>
          </a:p>
        </p:txBody>
      </p:sp>
      <p:pic>
        <p:nvPicPr>
          <p:cNvPr id="4" name="Picture 3">
            <a:extLst>
              <a:ext uri="{FF2B5EF4-FFF2-40B4-BE49-F238E27FC236}">
                <a16:creationId xmlns:a16="http://schemas.microsoft.com/office/drawing/2014/main" id="{042B8242-3278-4882-8984-53ED5D4F1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2525707"/>
            <a:ext cx="6324600" cy="4132419"/>
          </a:xfrm>
          <a:prstGeom prst="rect">
            <a:avLst/>
          </a:prstGeom>
        </p:spPr>
      </p:pic>
      <p:sp>
        <p:nvSpPr>
          <p:cNvPr id="5" name="TextBox 4">
            <a:extLst>
              <a:ext uri="{FF2B5EF4-FFF2-40B4-BE49-F238E27FC236}">
                <a16:creationId xmlns:a16="http://schemas.microsoft.com/office/drawing/2014/main" id="{B9C82C4D-9C98-4094-8E5C-D75E099BEF52}"/>
              </a:ext>
            </a:extLst>
          </p:cNvPr>
          <p:cNvSpPr txBox="1"/>
          <p:nvPr/>
        </p:nvSpPr>
        <p:spPr>
          <a:xfrm>
            <a:off x="1233487" y="1676400"/>
            <a:ext cx="6677025" cy="646331"/>
          </a:xfrm>
          <a:prstGeom prst="rect">
            <a:avLst/>
          </a:prstGeom>
          <a:noFill/>
        </p:spPr>
        <p:txBody>
          <a:bodyPr wrap="square" rtlCol="0">
            <a:spAutoFit/>
          </a:bodyPr>
          <a:lstStyle/>
          <a:p>
            <a:pPr algn="ctr"/>
            <a:r>
              <a:rPr lang="en-US" b="1" dirty="0">
                <a:latin typeface="Univers" panose="020B0503020202020204" pitchFamily="34" charset="0"/>
              </a:rPr>
              <a:t>From this Launch Page, the user will be able to select which of the three sets of measures they wish to view.</a:t>
            </a:r>
          </a:p>
        </p:txBody>
      </p:sp>
    </p:spTree>
    <p:extLst>
      <p:ext uri="{BB962C8B-B14F-4D97-AF65-F5344CB8AC3E}">
        <p14:creationId xmlns:p14="http://schemas.microsoft.com/office/powerpoint/2010/main" val="930675621"/>
      </p:ext>
    </p:extLst>
  </p:cSld>
  <p:clrMapOvr>
    <a:masterClrMapping/>
  </p:clrMapOvr>
</p:sld>
</file>

<file path=ppt/theme/theme1.xml><?xml version="1.0" encoding="utf-8"?>
<a:theme xmlns:a="http://schemas.openxmlformats.org/drawingml/2006/main" name="Office Theme">
  <a:themeElements>
    <a:clrScheme name="ODJFS-brand">
      <a:dk1>
        <a:srgbClr val="000000"/>
      </a:dk1>
      <a:lt1>
        <a:sysClr val="window" lastClr="FFFFFF"/>
      </a:lt1>
      <a:dk2>
        <a:srgbClr val="700017"/>
      </a:dk2>
      <a:lt2>
        <a:srgbClr val="FFFFFF"/>
      </a:lt2>
      <a:accent1>
        <a:srgbClr val="F20017"/>
      </a:accent1>
      <a:accent2>
        <a:srgbClr val="B5DC10"/>
      </a:accent2>
      <a:accent3>
        <a:srgbClr val="73A5CC"/>
      </a:accent3>
      <a:accent4>
        <a:srgbClr val="FFBF0F"/>
      </a:accent4>
      <a:accent5>
        <a:srgbClr val="525051"/>
      </a:accent5>
      <a:accent6>
        <a:srgbClr val="A1A1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C00C8DDCE3E84094942237E29549A4" ma:contentTypeVersion="7" ma:contentTypeDescription="Create a new document." ma:contentTypeScope="" ma:versionID="0ad69fd54a6b790a56d6f548e0e436c7">
  <xsd:schema xmlns:xsd="http://www.w3.org/2001/XMLSchema" xmlns:xs="http://www.w3.org/2001/XMLSchema" xmlns:p="http://schemas.microsoft.com/office/2006/metadata/properties" xmlns:ns3="332990d4-6678-4e9c-8377-cdf90b0301b5" targetNamespace="http://schemas.microsoft.com/office/2006/metadata/properties" ma:root="true" ma:fieldsID="86c41bf08b68d33c1e99da78d417479d" ns3:_="">
    <xsd:import namespace="332990d4-6678-4e9c-8377-cdf90b0301b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990d4-6678-4e9c-8377-cdf90b030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15FF74-9A2B-4833-A5D8-66D66F16B4C8}">
  <ds:schemaRefs>
    <ds:schemaRef ds:uri="http://schemas.microsoft.com/sharepoint/v3/contenttype/forms"/>
  </ds:schemaRefs>
</ds:datastoreItem>
</file>

<file path=customXml/itemProps2.xml><?xml version="1.0" encoding="utf-8"?>
<ds:datastoreItem xmlns:ds="http://schemas.openxmlformats.org/officeDocument/2006/customXml" ds:itemID="{361816AE-EFEF-45A9-9B3B-A2B6D62F4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990d4-6678-4e9c-8377-cdf90b0301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4F0CC0-5670-4681-B39A-91E64919F36E}">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32990d4-6678-4e9c-8377-cdf90b0301b5"/>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ODJFS PPT Template - Blue</Template>
  <TotalTime>1771</TotalTime>
  <Words>2243</Words>
  <Application>Microsoft Office PowerPoint</Application>
  <PresentationFormat>On-screen Show (4:3)</PresentationFormat>
  <Paragraphs>333</Paragraphs>
  <Slides>46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Courier New</vt:lpstr>
      <vt:lpstr>Univers</vt:lpstr>
      <vt:lpstr>Wingdings</vt:lpstr>
      <vt:lpstr>Office Theme</vt:lpstr>
      <vt:lpstr>Overview of Child Welfare Measures of Performance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Contacts:</vt:lpstr>
    </vt:vector>
  </TitlesOfParts>
  <Company>Ohio Department of Job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 Terez</dc:creator>
  <cp:lastModifiedBy>Beach, Christopher</cp:lastModifiedBy>
  <cp:revision>28</cp:revision>
  <cp:lastPrinted>2014-08-04T17:04:16Z</cp:lastPrinted>
  <dcterms:created xsi:type="dcterms:W3CDTF">2019-01-17T14:14:02Z</dcterms:created>
  <dcterms:modified xsi:type="dcterms:W3CDTF">2019-12-20T15:55:51Z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0x01010068C00C8DDCE3E84094942237E29549A4</vt:lpwstr>
  </property>
</Properties>
</file>